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51" r:id="rId2"/>
  </p:sldMasterIdLst>
  <p:notesMasterIdLst>
    <p:notesMasterId r:id="rId24"/>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Lst>
  <p:sldSz cx="9144000" cy="5143500" type="screen16x9"/>
  <p:notesSz cx="6858000" cy="9144000"/>
  <p:embeddedFontLst>
    <p:embeddedFont>
      <p:font typeface="Alfa Slab One" pitchFamily="2" charset="77"/>
      <p:regular r:id="rId25"/>
    </p:embeddedFont>
    <p:embeddedFont>
      <p:font typeface="Anaheim" panose="02000503000000000000" pitchFamily="2" charset="77"/>
      <p:regular r:id="rId26"/>
    </p:embeddedFont>
    <p:embeddedFont>
      <p:font typeface="Bebas Neue" panose="020B0606020202050201" pitchFamily="34" charset="77"/>
      <p:regular r:id="rId27"/>
    </p:embeddedFont>
    <p:embeddedFont>
      <p:font typeface="Garamond" panose="02020404030301010803" pitchFamily="18" charset="0"/>
      <p:regular r:id="rId28"/>
      <p:bold r:id="rId29"/>
      <p:italic r:id="rId30"/>
      <p:boldItalic r:id="rId31"/>
    </p:embeddedFont>
    <p:embeddedFont>
      <p:font typeface="Georgia" panose="02040502050405020303" pitchFamily="18" charset="0"/>
      <p:regular r:id="rId32"/>
      <p:bold r:id="rId33"/>
      <p:italic r:id="rId34"/>
      <p:boldItalic r:id="rId35"/>
    </p:embeddedFont>
    <p:embeddedFont>
      <p:font typeface="Helvetica Neue" panose="02000503000000020004" pitchFamily="2" charset="0"/>
      <p:regular r:id="rId36"/>
      <p:bold r:id="rId37"/>
      <p:italic r:id="rId38"/>
      <p:boldItalic r:id="rId39"/>
    </p:embeddedFont>
    <p:embeddedFont>
      <p:font typeface="Nunito Light" panose="020F0302020204030204" pitchFamily="34" charset="0"/>
      <p:regular r:id="rId40"/>
      <p:italic r:id="rId41"/>
    </p:embeddedFont>
    <p:embeddedFont>
      <p:font typeface="Proxima Nova" panose="02000506030000020004" pitchFamily="2" charset="0"/>
      <p:regular r:id="rId42"/>
      <p:bold r:id="rId43"/>
      <p:italic r:id="rId44"/>
      <p:boldItalic r:id="rId45"/>
    </p:embeddedFont>
    <p:embeddedFont>
      <p:font typeface="PT Sans" panose="020B0503020203020204" pitchFamily="34" charset="77"/>
      <p:regular r:id="rId46"/>
      <p:bold r:id="rId47"/>
      <p:italic r:id="rId48"/>
      <p:boldItalic r:id="rId49"/>
    </p:embeddedFont>
    <p:embeddedFont>
      <p:font typeface="Roboto Condensed Light" panose="020F0302020204030204" pitchFamily="34" charset="0"/>
      <p:regular r:id="rId50"/>
      <p:italic r:id="rId51"/>
    </p:embeddedFont>
    <p:embeddedFont>
      <p:font typeface="Roboto Mono" pitchFamily="49"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6" roundtripDataSignature="AMtx7mgF9SjR+ynsHFyeak3kgAn/FVXXlQ=="/>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2C0605E-65E4-42BF-B20C-0974361682DC}">
  <a:tblStyle styleId="{02C0605E-65E4-42BF-B20C-0974361682DC}"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918"/>
    <p:restoredTop sz="94667"/>
  </p:normalViewPr>
  <p:slideViewPr>
    <p:cSldViewPr snapToGrid="0">
      <p:cViewPr varScale="1">
        <p:scale>
          <a:sx n="105" d="100"/>
          <a:sy n="105" d="100"/>
        </p:scale>
        <p:origin x="192" y="5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19.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font" Target="fonts/font23.fntdata"/><Relationship Id="rId50" Type="http://schemas.openxmlformats.org/officeDocument/2006/relationships/font" Target="fonts/font26.fntdata"/><Relationship Id="rId55" Type="http://schemas.openxmlformats.org/officeDocument/2006/relationships/font" Target="fonts/font31.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font" Target="fonts/font5.fntdata"/><Relationship Id="rId11" Type="http://schemas.openxmlformats.org/officeDocument/2006/relationships/slide" Target="slides/slide9.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font" Target="fonts/font21.fntdata"/><Relationship Id="rId53" Type="http://schemas.openxmlformats.org/officeDocument/2006/relationships/font" Target="fonts/font29.fntdata"/><Relationship Id="rId58" Type="http://schemas.openxmlformats.org/officeDocument/2006/relationships/viewProps" Target="viewProp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font" Target="fonts/font19.fntdata"/><Relationship Id="rId48" Type="http://schemas.openxmlformats.org/officeDocument/2006/relationships/font" Target="fonts/font24.fntdata"/><Relationship Id="rId56" Type="http://customschemas.google.com/relationships/presentationmetadata" Target="metadata"/><Relationship Id="rId8" Type="http://schemas.openxmlformats.org/officeDocument/2006/relationships/slide" Target="slides/slide6.xml"/><Relationship Id="rId51" Type="http://schemas.openxmlformats.org/officeDocument/2006/relationships/font" Target="fonts/font2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font" Target="fonts/font22.fntdata"/><Relationship Id="rId59"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font" Target="fonts/font17.fntdata"/><Relationship Id="rId54" Type="http://schemas.openxmlformats.org/officeDocument/2006/relationships/font" Target="fonts/font30.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font" Target="fonts/font4.fntdata"/><Relationship Id="rId36" Type="http://schemas.openxmlformats.org/officeDocument/2006/relationships/font" Target="fonts/font12.fntdata"/><Relationship Id="rId49" Type="http://schemas.openxmlformats.org/officeDocument/2006/relationships/font" Target="fonts/font25.fntdata"/><Relationship Id="rId57" Type="http://schemas.openxmlformats.org/officeDocument/2006/relationships/presProps" Target="presProps.xml"/><Relationship Id="rId10" Type="http://schemas.openxmlformats.org/officeDocument/2006/relationships/slide" Target="slides/slide8.xml"/><Relationship Id="rId31" Type="http://schemas.openxmlformats.org/officeDocument/2006/relationships/font" Target="fonts/font7.fntdata"/><Relationship Id="rId44" Type="http://schemas.openxmlformats.org/officeDocument/2006/relationships/font" Target="fonts/font20.fntdata"/><Relationship Id="rId52" Type="http://schemas.openxmlformats.org/officeDocument/2006/relationships/font" Target="fonts/font28.fntdata"/><Relationship Id="rId60" Type="http://schemas.openxmlformats.org/officeDocument/2006/relationships/tableStyles" Target="tableStyles.xml"/></Relationships>
</file>

<file path=ppt/media/image1.jpg>
</file>

<file path=ppt/media/image10.png>
</file>

<file path=ppt/media/image11.jpg>
</file>

<file path=ppt/media/image12.jpg>
</file>

<file path=ppt/media/image13.png>
</file>

<file path=ppt/media/image14.png>
</file>

<file path=ppt/media/image15.jpg>
</file>

<file path=ppt/media/image16.jp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9"/>
        <p:cNvGrpSpPr/>
        <p:nvPr/>
      </p:nvGrpSpPr>
      <p:grpSpPr>
        <a:xfrm>
          <a:off x="0" y="0"/>
          <a:ext cx="0" cy="0"/>
          <a:chOff x="0" y="0"/>
          <a:chExt cx="0" cy="0"/>
        </a:xfrm>
      </p:grpSpPr>
      <p:sp>
        <p:nvSpPr>
          <p:cNvPr id="3290" name="Google Shape;3290;p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1" name="Google Shape;329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b="1">
                <a:solidFill>
                  <a:schemeClr val="dk1"/>
                </a:solidFill>
              </a:rPr>
              <a:t>Progress report</a:t>
            </a:r>
            <a:r>
              <a:rPr lang="en">
                <a:solidFill>
                  <a:schemeClr val="dk1"/>
                </a:solidFill>
              </a:rPr>
              <a:t>: https://docs.google.com/document/d/1Tt_P23taxOHHhLULynLKjFe10fqJyPRJMJ-PClY1ynQ/edit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7"/>
        <p:cNvGrpSpPr/>
        <p:nvPr/>
      </p:nvGrpSpPr>
      <p:grpSpPr>
        <a:xfrm>
          <a:off x="0" y="0"/>
          <a:ext cx="0" cy="0"/>
          <a:chOff x="0" y="0"/>
          <a:chExt cx="0" cy="0"/>
        </a:xfrm>
      </p:grpSpPr>
      <p:sp>
        <p:nvSpPr>
          <p:cNvPr id="3458" name="Google Shape;3458;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59" name="Google Shape;3459;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b="1"/>
              <a:t>Progress report</a:t>
            </a:r>
            <a:r>
              <a:rPr lang="en"/>
              <a:t>: https://docs.google.com/document/d/1Tt_P23taxOHHhLULynLKjFe10fqJyPRJMJ-PClY1ynQ/edit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8"/>
        <p:cNvGrpSpPr/>
        <p:nvPr/>
      </p:nvGrpSpPr>
      <p:grpSpPr>
        <a:xfrm>
          <a:off x="0" y="0"/>
          <a:ext cx="0" cy="0"/>
          <a:chOff x="0" y="0"/>
          <a:chExt cx="0" cy="0"/>
        </a:xfrm>
      </p:grpSpPr>
      <p:sp>
        <p:nvSpPr>
          <p:cNvPr id="3479" name="Google Shape;3479;p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80" name="Google Shape;3480;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1"/>
        <p:cNvGrpSpPr/>
        <p:nvPr/>
      </p:nvGrpSpPr>
      <p:grpSpPr>
        <a:xfrm>
          <a:off x="0" y="0"/>
          <a:ext cx="0" cy="0"/>
          <a:chOff x="0" y="0"/>
          <a:chExt cx="0" cy="0"/>
        </a:xfrm>
      </p:grpSpPr>
      <p:sp>
        <p:nvSpPr>
          <p:cNvPr id="3602" name="Google Shape;3602;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03" name="Google Shape;3603;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4"/>
        <p:cNvGrpSpPr/>
        <p:nvPr/>
      </p:nvGrpSpPr>
      <p:grpSpPr>
        <a:xfrm>
          <a:off x="0" y="0"/>
          <a:ext cx="0" cy="0"/>
          <a:chOff x="0" y="0"/>
          <a:chExt cx="0" cy="0"/>
        </a:xfrm>
      </p:grpSpPr>
      <p:sp>
        <p:nvSpPr>
          <p:cNvPr id="3615" name="Google Shape;3615;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16" name="Google Shape;3616;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6"/>
        <p:cNvGrpSpPr/>
        <p:nvPr/>
      </p:nvGrpSpPr>
      <p:grpSpPr>
        <a:xfrm>
          <a:off x="0" y="0"/>
          <a:ext cx="0" cy="0"/>
          <a:chOff x="0" y="0"/>
          <a:chExt cx="0" cy="0"/>
        </a:xfrm>
      </p:grpSpPr>
      <p:sp>
        <p:nvSpPr>
          <p:cNvPr id="3627" name="Google Shape;3627;p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28" name="Google Shape;362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9"/>
        <p:cNvGrpSpPr/>
        <p:nvPr/>
      </p:nvGrpSpPr>
      <p:grpSpPr>
        <a:xfrm>
          <a:off x="0" y="0"/>
          <a:ext cx="0" cy="0"/>
          <a:chOff x="0" y="0"/>
          <a:chExt cx="0" cy="0"/>
        </a:xfrm>
      </p:grpSpPr>
      <p:sp>
        <p:nvSpPr>
          <p:cNvPr id="3750" name="Google Shape;3750;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51" name="Google Shape;3751;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4"/>
        <p:cNvGrpSpPr/>
        <p:nvPr/>
      </p:nvGrpSpPr>
      <p:grpSpPr>
        <a:xfrm>
          <a:off x="0" y="0"/>
          <a:ext cx="0" cy="0"/>
          <a:chOff x="0" y="0"/>
          <a:chExt cx="0" cy="0"/>
        </a:xfrm>
      </p:grpSpPr>
      <p:sp>
        <p:nvSpPr>
          <p:cNvPr id="3795" name="Google Shape;3795;p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796" name="Google Shape;3796;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4"/>
        <p:cNvGrpSpPr/>
        <p:nvPr/>
      </p:nvGrpSpPr>
      <p:grpSpPr>
        <a:xfrm>
          <a:off x="0" y="0"/>
          <a:ext cx="0" cy="0"/>
          <a:chOff x="0" y="0"/>
          <a:chExt cx="0" cy="0"/>
        </a:xfrm>
      </p:grpSpPr>
      <p:sp>
        <p:nvSpPr>
          <p:cNvPr id="3825" name="Google Shape;3825;p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26" name="Google Shape;3826;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4"/>
        <p:cNvGrpSpPr/>
        <p:nvPr/>
      </p:nvGrpSpPr>
      <p:grpSpPr>
        <a:xfrm>
          <a:off x="0" y="0"/>
          <a:ext cx="0" cy="0"/>
          <a:chOff x="0" y="0"/>
          <a:chExt cx="0" cy="0"/>
        </a:xfrm>
      </p:grpSpPr>
      <p:sp>
        <p:nvSpPr>
          <p:cNvPr id="3855" name="Google Shape;3855;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56" name="Google Shape;3856;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from the experience: what you learned while working on this project, suggestions, etc.</a:t>
            </a:r>
            <a:endParaRPr sz="1200">
              <a:solidFill>
                <a:schemeClr val="dk1"/>
              </a:solidFill>
              <a:highlight>
                <a:srgbClr val="FFFFFF"/>
              </a:highlight>
              <a:latin typeface="Helvetica Neue"/>
              <a:ea typeface="Helvetica Neue"/>
              <a:cs typeface="Helvetica Neue"/>
              <a:sym typeface="Helvetica Neue"/>
            </a:endParaRPr>
          </a:p>
          <a:p>
            <a:pPr marL="4572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substantial: answers to your research question and future directions (work that could be done to improve your project)</a:t>
            </a:r>
            <a:endParaRPr sz="1200">
              <a:solidFill>
                <a:schemeClr val="dk1"/>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5"/>
        <p:cNvGrpSpPr/>
        <p:nvPr/>
      </p:nvGrpSpPr>
      <p:grpSpPr>
        <a:xfrm>
          <a:off x="0" y="0"/>
          <a:ext cx="0" cy="0"/>
          <a:chOff x="0" y="0"/>
          <a:chExt cx="0" cy="0"/>
        </a:xfrm>
      </p:grpSpPr>
      <p:sp>
        <p:nvSpPr>
          <p:cNvPr id="3866" name="Google Shape;3866;p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67" name="Google Shape;3867;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from the experience: what you learned while working on this project, suggestions, etc.</a:t>
            </a:r>
            <a:endParaRPr sz="1200">
              <a:solidFill>
                <a:schemeClr val="dk1"/>
              </a:solidFill>
              <a:highlight>
                <a:srgbClr val="FFFFFF"/>
              </a:highlight>
              <a:latin typeface="Helvetica Neue"/>
              <a:ea typeface="Helvetica Neue"/>
              <a:cs typeface="Helvetica Neue"/>
              <a:sym typeface="Helvetica Neue"/>
            </a:endParaRPr>
          </a:p>
          <a:p>
            <a:pPr marL="4572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substantial: answers to your research question and future directions (work that could be done to improve your project)</a:t>
            </a:r>
            <a:endParaRPr sz="1200">
              <a:solidFill>
                <a:schemeClr val="dk1"/>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7"/>
        <p:cNvGrpSpPr/>
        <p:nvPr/>
      </p:nvGrpSpPr>
      <p:grpSpPr>
        <a:xfrm>
          <a:off x="0" y="0"/>
          <a:ext cx="0" cy="0"/>
          <a:chOff x="0" y="0"/>
          <a:chExt cx="0" cy="0"/>
        </a:xfrm>
      </p:grpSpPr>
      <p:sp>
        <p:nvSpPr>
          <p:cNvPr id="3298" name="Google Shape;3298;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9" name="Google Shape;3299;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8"/>
        <p:cNvGrpSpPr/>
        <p:nvPr/>
      </p:nvGrpSpPr>
      <p:grpSpPr>
        <a:xfrm>
          <a:off x="0" y="0"/>
          <a:ext cx="0" cy="0"/>
          <a:chOff x="0" y="0"/>
          <a:chExt cx="0" cy="0"/>
        </a:xfrm>
      </p:grpSpPr>
      <p:sp>
        <p:nvSpPr>
          <p:cNvPr id="3879" name="Google Shape;3879;p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80" name="Google Shape;3880;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1"/>
        <p:cNvGrpSpPr/>
        <p:nvPr/>
      </p:nvGrpSpPr>
      <p:grpSpPr>
        <a:xfrm>
          <a:off x="0" y="0"/>
          <a:ext cx="0" cy="0"/>
          <a:chOff x="0" y="0"/>
          <a:chExt cx="0" cy="0"/>
        </a:xfrm>
      </p:grpSpPr>
      <p:sp>
        <p:nvSpPr>
          <p:cNvPr id="4002" name="Google Shape;4002;p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03" name="Google Shape;400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2"/>
        <p:cNvGrpSpPr/>
        <p:nvPr/>
      </p:nvGrpSpPr>
      <p:grpSpPr>
        <a:xfrm>
          <a:off x="0" y="0"/>
          <a:ext cx="0" cy="0"/>
          <a:chOff x="0" y="0"/>
          <a:chExt cx="0" cy="0"/>
        </a:xfrm>
      </p:grpSpPr>
      <p:sp>
        <p:nvSpPr>
          <p:cNvPr id="3313" name="Google Shape;3313;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14" name="Google Shape;3314;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4"/>
        <p:cNvGrpSpPr/>
        <p:nvPr/>
      </p:nvGrpSpPr>
      <p:grpSpPr>
        <a:xfrm>
          <a:off x="0" y="0"/>
          <a:ext cx="0" cy="0"/>
          <a:chOff x="0" y="0"/>
          <a:chExt cx="0" cy="0"/>
        </a:xfrm>
      </p:grpSpPr>
      <p:sp>
        <p:nvSpPr>
          <p:cNvPr id="3325" name="Google Shape;3325;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26" name="Google Shape;332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sz="1200">
              <a:solidFill>
                <a:schemeClr val="dk1"/>
              </a:solidFill>
              <a:latin typeface="Garamond"/>
              <a:ea typeface="Garamond"/>
              <a:cs typeface="Garamond"/>
              <a:sym typeface="Garamon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7"/>
        <p:cNvGrpSpPr/>
        <p:nvPr/>
      </p:nvGrpSpPr>
      <p:grpSpPr>
        <a:xfrm>
          <a:off x="0" y="0"/>
          <a:ext cx="0" cy="0"/>
          <a:chOff x="0" y="0"/>
          <a:chExt cx="0" cy="0"/>
        </a:xfrm>
      </p:grpSpPr>
      <p:sp>
        <p:nvSpPr>
          <p:cNvPr id="3338" name="Google Shape;3338;p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39" name="Google Shape;333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b="1"/>
              <a:t>Progress report</a:t>
            </a:r>
            <a:r>
              <a:rPr lang="en"/>
              <a:t>: https://docs.google.com/document/d/1Tt_P23taxOHHhLULynLKjFe10fqJyPRJMJ-PClY1ynQ/edit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4"/>
        <p:cNvGrpSpPr/>
        <p:nvPr/>
      </p:nvGrpSpPr>
      <p:grpSpPr>
        <a:xfrm>
          <a:off x="0" y="0"/>
          <a:ext cx="0" cy="0"/>
          <a:chOff x="0" y="0"/>
          <a:chExt cx="0" cy="0"/>
        </a:xfrm>
      </p:grpSpPr>
      <p:sp>
        <p:nvSpPr>
          <p:cNvPr id="3355" name="Google Shape;3355;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56" name="Google Shape;3356;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list your data sources (total sample size, time period, pros/cons of your collected data to answer your question)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collection: share some details about your data collection experience (such as challenges and how you solved them, etc.), the idea is to share what you think might be useful for your classmates to know if they want to collect data from your same sources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cleaning and wrangling: share something you learned that you think might be helpful for the class to know (e.g., what data cleaning operations you performed, share if you transformed data and how, if you linked data and how, etc. but keep it short)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2"/>
        <p:cNvGrpSpPr/>
        <p:nvPr/>
      </p:nvGrpSpPr>
      <p:grpSpPr>
        <a:xfrm>
          <a:off x="0" y="0"/>
          <a:ext cx="0" cy="0"/>
          <a:chOff x="0" y="0"/>
          <a:chExt cx="0" cy="0"/>
        </a:xfrm>
      </p:grpSpPr>
      <p:sp>
        <p:nvSpPr>
          <p:cNvPr id="3373" name="Google Shape;3373;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74" name="Google Shape;3374;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list your data sources (total sample size, time period, pros/cons of your collected data to answer your question)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collection: share some details about your data collection experience (such as challenges and how you solved them, etc.), the idea is to share what you think might be useful for your classmates to know if they want to collect data from your same sources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cleaning and wrangling: share something you learned that you think might be helpful for the class to know (e.g., what data cleaning operations you performed, share if you transformed data and how, if you linked data and how, etc. but keep it short)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2"/>
        <p:cNvGrpSpPr/>
        <p:nvPr/>
      </p:nvGrpSpPr>
      <p:grpSpPr>
        <a:xfrm>
          <a:off x="0" y="0"/>
          <a:ext cx="0" cy="0"/>
          <a:chOff x="0" y="0"/>
          <a:chExt cx="0" cy="0"/>
        </a:xfrm>
      </p:grpSpPr>
      <p:sp>
        <p:nvSpPr>
          <p:cNvPr id="3423" name="Google Shape;3423;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24" name="Google Shape;342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7"/>
        <p:cNvGrpSpPr/>
        <p:nvPr/>
      </p:nvGrpSpPr>
      <p:grpSpPr>
        <a:xfrm>
          <a:off x="0" y="0"/>
          <a:ext cx="0" cy="0"/>
          <a:chOff x="0" y="0"/>
          <a:chExt cx="0" cy="0"/>
        </a:xfrm>
      </p:grpSpPr>
      <p:sp>
        <p:nvSpPr>
          <p:cNvPr id="3438" name="Google Shape;3438;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39" name="Google Shape;343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2.xm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922"/>
        <p:cNvGrpSpPr/>
        <p:nvPr/>
      </p:nvGrpSpPr>
      <p:grpSpPr>
        <a:xfrm>
          <a:off x="0" y="0"/>
          <a:ext cx="0" cy="0"/>
          <a:chOff x="0" y="0"/>
          <a:chExt cx="0" cy="0"/>
        </a:xfrm>
      </p:grpSpPr>
      <p:grpSp>
        <p:nvGrpSpPr>
          <p:cNvPr id="923" name="Google Shape;923;p33"/>
          <p:cNvGrpSpPr/>
          <p:nvPr/>
        </p:nvGrpSpPr>
        <p:grpSpPr>
          <a:xfrm>
            <a:off x="297" y="15560"/>
            <a:ext cx="9143904" cy="5119643"/>
            <a:chOff x="297" y="15560"/>
            <a:chExt cx="9143904" cy="5119643"/>
          </a:xfrm>
        </p:grpSpPr>
        <p:grpSp>
          <p:nvGrpSpPr>
            <p:cNvPr id="924" name="Google Shape;924;p33"/>
            <p:cNvGrpSpPr/>
            <p:nvPr/>
          </p:nvGrpSpPr>
          <p:grpSpPr>
            <a:xfrm>
              <a:off x="297" y="15560"/>
              <a:ext cx="9143904" cy="5119643"/>
              <a:chOff x="297" y="15560"/>
              <a:chExt cx="9143904" cy="5119643"/>
            </a:xfrm>
          </p:grpSpPr>
          <p:sp>
            <p:nvSpPr>
              <p:cNvPr id="925" name="Google Shape;925;p33"/>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p33"/>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27" name="Google Shape;927;p33"/>
              <p:cNvGrpSpPr/>
              <p:nvPr/>
            </p:nvGrpSpPr>
            <p:grpSpPr>
              <a:xfrm>
                <a:off x="74092" y="83998"/>
                <a:ext cx="8958196" cy="100651"/>
                <a:chOff x="74092" y="83998"/>
                <a:chExt cx="8958196" cy="100651"/>
              </a:xfrm>
            </p:grpSpPr>
            <p:sp>
              <p:nvSpPr>
                <p:cNvPr id="928" name="Google Shape;928;p33"/>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 name="Google Shape;929;p33"/>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33"/>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33"/>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33"/>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33"/>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33"/>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 name="Google Shape;935;p33"/>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33"/>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 name="Google Shape;937;p33"/>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 name="Google Shape;938;p33"/>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 name="Google Shape;939;p33"/>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 name="Google Shape;940;p33"/>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 name="Google Shape;941;p33"/>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33"/>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33"/>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33"/>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 name="Google Shape;945;p33"/>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 name="Google Shape;946;p33"/>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 name="Google Shape;947;p33"/>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p33"/>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33"/>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33"/>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33"/>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 name="Google Shape;952;p33"/>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 name="Google Shape;953;p33"/>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 name="Google Shape;954;p33"/>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 name="Google Shape;955;p33"/>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 name="Google Shape;956;p33"/>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 name="Google Shape;957;p33"/>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p33"/>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 name="Google Shape;959;p33"/>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 name="Google Shape;960;p33"/>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 name="Google Shape;961;p33"/>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 name="Google Shape;962;p33"/>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 name="Google Shape;963;p33"/>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4" name="Google Shape;964;p33"/>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 name="Google Shape;965;p33"/>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 name="Google Shape;966;p33"/>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 name="Google Shape;967;p33"/>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68" name="Google Shape;968;p33"/>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69" name="Google Shape;969;p33"/>
              <p:cNvGrpSpPr/>
              <p:nvPr/>
            </p:nvGrpSpPr>
            <p:grpSpPr>
              <a:xfrm>
                <a:off x="82434" y="4966083"/>
                <a:ext cx="8958164" cy="100651"/>
                <a:chOff x="82434" y="4966083"/>
                <a:chExt cx="8958164" cy="100651"/>
              </a:xfrm>
            </p:grpSpPr>
            <p:sp>
              <p:nvSpPr>
                <p:cNvPr id="970" name="Google Shape;970;p33"/>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 name="Google Shape;971;p33"/>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 name="Google Shape;972;p33"/>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 name="Google Shape;973;p33"/>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 name="Google Shape;974;p33"/>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 name="Google Shape;975;p33"/>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 name="Google Shape;976;p33"/>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 name="Google Shape;977;p33"/>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 name="Google Shape;978;p33"/>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 name="Google Shape;979;p33"/>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 name="Google Shape;980;p33"/>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33"/>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p33"/>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33"/>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33"/>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 name="Google Shape;985;p33"/>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 name="Google Shape;986;p33"/>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33"/>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 name="Google Shape;988;p33"/>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 name="Google Shape;989;p33"/>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 name="Google Shape;990;p33"/>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 name="Google Shape;991;p33"/>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 name="Google Shape;992;p33"/>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 name="Google Shape;993;p33"/>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 name="Google Shape;994;p33"/>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 name="Google Shape;995;p33"/>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6" name="Google Shape;996;p33"/>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7" name="Google Shape;997;p33"/>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8" name="Google Shape;998;p33"/>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9" name="Google Shape;999;p33"/>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0" name="Google Shape;1000;p33"/>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1" name="Google Shape;1001;p33"/>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2" name="Google Shape;1002;p33"/>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3" name="Google Shape;1003;p33"/>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4" name="Google Shape;1004;p33"/>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33"/>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6" name="Google Shape;1006;p33"/>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7" name="Google Shape;1007;p33"/>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8" name="Google Shape;1008;p33"/>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9" name="Google Shape;1009;p33"/>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010" name="Google Shape;1010;p33"/>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11" name="Google Shape;1011;p33"/>
          <p:cNvSpPr txBox="1">
            <a:spLocks noGrp="1"/>
          </p:cNvSpPr>
          <p:nvPr>
            <p:ph type="title"/>
          </p:nvPr>
        </p:nvSpPr>
        <p:spPr>
          <a:xfrm>
            <a:off x="978175" y="1368850"/>
            <a:ext cx="3600600" cy="773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5200">
                <a:solidFill>
                  <a:schemeClr val="dk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sp>
        <p:nvSpPr>
          <p:cNvPr id="1012" name="Google Shape;1012;p33"/>
          <p:cNvSpPr txBox="1">
            <a:spLocks noGrp="1"/>
          </p:cNvSpPr>
          <p:nvPr>
            <p:ph type="subTitle" idx="1"/>
          </p:nvPr>
        </p:nvSpPr>
        <p:spPr>
          <a:xfrm>
            <a:off x="978175" y="2142250"/>
            <a:ext cx="3600600" cy="872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1013" name="Google Shape;1013;p33"/>
          <p:cNvGrpSpPr/>
          <p:nvPr/>
        </p:nvGrpSpPr>
        <p:grpSpPr>
          <a:xfrm flipH="1">
            <a:off x="167021" y="3097647"/>
            <a:ext cx="4989941" cy="1820946"/>
            <a:chOff x="11537550" y="2290022"/>
            <a:chExt cx="7847053" cy="3405548"/>
          </a:xfrm>
        </p:grpSpPr>
        <p:sp>
          <p:nvSpPr>
            <p:cNvPr id="1014" name="Google Shape;1014;p33"/>
            <p:cNvSpPr/>
            <p:nvPr/>
          </p:nvSpPr>
          <p:spPr>
            <a:xfrm>
              <a:off x="13024450" y="2623302"/>
              <a:ext cx="35378" cy="3004166"/>
            </a:xfrm>
            <a:custGeom>
              <a:avLst/>
              <a:gdLst/>
              <a:ahLst/>
              <a:cxnLst/>
              <a:rect l="l" t="t" r="r" b="b"/>
              <a:pathLst>
                <a:path w="554" h="47043" extrusionOk="0">
                  <a:moveTo>
                    <a:pt x="0" y="0"/>
                  </a:moveTo>
                  <a:lnTo>
                    <a:pt x="0" y="47043"/>
                  </a:lnTo>
                  <a:lnTo>
                    <a:pt x="554" y="47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5" name="Google Shape;1015;p33"/>
            <p:cNvSpPr/>
            <p:nvPr/>
          </p:nvSpPr>
          <p:spPr>
            <a:xfrm>
              <a:off x="12656684" y="2743612"/>
              <a:ext cx="35442" cy="2883854"/>
            </a:xfrm>
            <a:custGeom>
              <a:avLst/>
              <a:gdLst/>
              <a:ahLst/>
              <a:cxnLst/>
              <a:rect l="l" t="t" r="r" b="b"/>
              <a:pathLst>
                <a:path w="555" h="45159" extrusionOk="0">
                  <a:moveTo>
                    <a:pt x="1" y="0"/>
                  </a:moveTo>
                  <a:lnTo>
                    <a:pt x="1"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33"/>
            <p:cNvSpPr/>
            <p:nvPr/>
          </p:nvSpPr>
          <p:spPr>
            <a:xfrm>
              <a:off x="12294857" y="3155119"/>
              <a:ext cx="35442" cy="2472340"/>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7" name="Google Shape;1017;p33"/>
            <p:cNvSpPr/>
            <p:nvPr/>
          </p:nvSpPr>
          <p:spPr>
            <a:xfrm>
              <a:off x="13380401" y="2743612"/>
              <a:ext cx="35378" cy="2883854"/>
            </a:xfrm>
            <a:custGeom>
              <a:avLst/>
              <a:gdLst/>
              <a:ahLst/>
              <a:cxnLst/>
              <a:rect l="l" t="t" r="r" b="b"/>
              <a:pathLst>
                <a:path w="554" h="45159" extrusionOk="0">
                  <a:moveTo>
                    <a:pt x="0" y="0"/>
                  </a:moveTo>
                  <a:lnTo>
                    <a:pt x="0"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8" name="Google Shape;1018;p33"/>
            <p:cNvSpPr/>
            <p:nvPr/>
          </p:nvSpPr>
          <p:spPr>
            <a:xfrm>
              <a:off x="13747273" y="3522818"/>
              <a:ext cx="35442" cy="2109679"/>
            </a:xfrm>
            <a:custGeom>
              <a:avLst/>
              <a:gdLst/>
              <a:ahLst/>
              <a:cxnLst/>
              <a:rect l="l" t="t" r="r" b="b"/>
              <a:pathLst>
                <a:path w="555" h="33036" extrusionOk="0">
                  <a:moveTo>
                    <a:pt x="1" y="0"/>
                  </a:moveTo>
                  <a:lnTo>
                    <a:pt x="1" y="33036"/>
                  </a:lnTo>
                  <a:lnTo>
                    <a:pt x="554" y="33036"/>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33"/>
            <p:cNvSpPr/>
            <p:nvPr/>
          </p:nvSpPr>
          <p:spPr>
            <a:xfrm>
              <a:off x="14115039" y="3546382"/>
              <a:ext cx="34548" cy="2091160"/>
            </a:xfrm>
            <a:custGeom>
              <a:avLst/>
              <a:gdLst/>
              <a:ahLst/>
              <a:cxnLst/>
              <a:rect l="l" t="t" r="r" b="b"/>
              <a:pathLst>
                <a:path w="541" h="32746" extrusionOk="0">
                  <a:moveTo>
                    <a:pt x="0" y="0"/>
                  </a:moveTo>
                  <a:lnTo>
                    <a:pt x="0" y="32746"/>
                  </a:lnTo>
                  <a:lnTo>
                    <a:pt x="541" y="32746"/>
                  </a:lnTo>
                  <a:lnTo>
                    <a:pt x="54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33"/>
            <p:cNvSpPr/>
            <p:nvPr/>
          </p:nvSpPr>
          <p:spPr>
            <a:xfrm>
              <a:off x="14481910" y="3642298"/>
              <a:ext cx="35378" cy="2000287"/>
            </a:xfrm>
            <a:custGeom>
              <a:avLst/>
              <a:gdLst/>
              <a:ahLst/>
              <a:cxnLst/>
              <a:rect l="l" t="t" r="r" b="b"/>
              <a:pathLst>
                <a:path w="554" h="31323" extrusionOk="0">
                  <a:moveTo>
                    <a:pt x="1" y="1"/>
                  </a:moveTo>
                  <a:lnTo>
                    <a:pt x="1" y="31323"/>
                  </a:lnTo>
                  <a:lnTo>
                    <a:pt x="554" y="31323"/>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33"/>
            <p:cNvSpPr/>
            <p:nvPr/>
          </p:nvSpPr>
          <p:spPr>
            <a:xfrm>
              <a:off x="14848782" y="3808076"/>
              <a:ext cx="35442" cy="1840445"/>
            </a:xfrm>
            <a:custGeom>
              <a:avLst/>
              <a:gdLst/>
              <a:ahLst/>
              <a:cxnLst/>
              <a:rect l="l" t="t" r="r" b="b"/>
              <a:pathLst>
                <a:path w="555" h="28820" extrusionOk="0">
                  <a:moveTo>
                    <a:pt x="1" y="1"/>
                  </a:moveTo>
                  <a:lnTo>
                    <a:pt x="1" y="28819"/>
                  </a:lnTo>
                  <a:lnTo>
                    <a:pt x="554" y="28819"/>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2" name="Google Shape;1022;p33"/>
            <p:cNvSpPr/>
            <p:nvPr/>
          </p:nvSpPr>
          <p:spPr>
            <a:xfrm>
              <a:off x="15215717" y="3320832"/>
              <a:ext cx="35378" cy="2332742"/>
            </a:xfrm>
            <a:custGeom>
              <a:avLst/>
              <a:gdLst/>
              <a:ahLst/>
              <a:cxnLst/>
              <a:rect l="l" t="t" r="r" b="b"/>
              <a:pathLst>
                <a:path w="554" h="36529" extrusionOk="0">
                  <a:moveTo>
                    <a:pt x="0" y="1"/>
                  </a:moveTo>
                  <a:lnTo>
                    <a:pt x="0" y="36528"/>
                  </a:lnTo>
                  <a:lnTo>
                    <a:pt x="554" y="36528"/>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3" name="Google Shape;1023;p33"/>
            <p:cNvSpPr/>
            <p:nvPr/>
          </p:nvSpPr>
          <p:spPr>
            <a:xfrm>
              <a:off x="15582589" y="3350335"/>
              <a:ext cx="35378" cy="2308284"/>
            </a:xfrm>
            <a:custGeom>
              <a:avLst/>
              <a:gdLst/>
              <a:ahLst/>
              <a:cxnLst/>
              <a:rect l="l" t="t" r="r" b="b"/>
              <a:pathLst>
                <a:path w="554" h="36146" extrusionOk="0">
                  <a:moveTo>
                    <a:pt x="0" y="0"/>
                  </a:moveTo>
                  <a:lnTo>
                    <a:pt x="0" y="36145"/>
                  </a:lnTo>
                  <a:lnTo>
                    <a:pt x="554" y="36145"/>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4" name="Google Shape;1024;p33"/>
            <p:cNvSpPr/>
            <p:nvPr/>
          </p:nvSpPr>
          <p:spPr>
            <a:xfrm>
              <a:off x="15949461" y="3546382"/>
              <a:ext cx="35442" cy="2117278"/>
            </a:xfrm>
            <a:custGeom>
              <a:avLst/>
              <a:gdLst/>
              <a:ahLst/>
              <a:cxnLst/>
              <a:rect l="l" t="t" r="r" b="b"/>
              <a:pathLst>
                <a:path w="555" h="33155" extrusionOk="0">
                  <a:moveTo>
                    <a:pt x="1" y="0"/>
                  </a:moveTo>
                  <a:lnTo>
                    <a:pt x="1" y="33154"/>
                  </a:lnTo>
                  <a:lnTo>
                    <a:pt x="554" y="33154"/>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5" name="Google Shape;1025;p33"/>
            <p:cNvSpPr/>
            <p:nvPr/>
          </p:nvSpPr>
          <p:spPr>
            <a:xfrm>
              <a:off x="16317226" y="4875094"/>
              <a:ext cx="34548" cy="794418"/>
            </a:xfrm>
            <a:custGeom>
              <a:avLst/>
              <a:gdLst/>
              <a:ahLst/>
              <a:cxnLst/>
              <a:rect l="l" t="t" r="r" b="b"/>
              <a:pathLst>
                <a:path w="541" h="12440" extrusionOk="0">
                  <a:moveTo>
                    <a:pt x="0" y="0"/>
                  </a:moveTo>
                  <a:lnTo>
                    <a:pt x="0" y="12440"/>
                  </a:lnTo>
                  <a:lnTo>
                    <a:pt x="541" y="12440"/>
                  </a:lnTo>
                  <a:lnTo>
                    <a:pt x="54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6" name="Google Shape;1026;p33"/>
            <p:cNvSpPr/>
            <p:nvPr/>
          </p:nvSpPr>
          <p:spPr>
            <a:xfrm>
              <a:off x="16684098" y="4056295"/>
              <a:ext cx="35442" cy="1618276"/>
            </a:xfrm>
            <a:custGeom>
              <a:avLst/>
              <a:gdLst/>
              <a:ahLst/>
              <a:cxnLst/>
              <a:rect l="l" t="t" r="r" b="b"/>
              <a:pathLst>
                <a:path w="555" h="25341" extrusionOk="0">
                  <a:moveTo>
                    <a:pt x="1" y="1"/>
                  </a:moveTo>
                  <a:lnTo>
                    <a:pt x="1" y="25341"/>
                  </a:lnTo>
                  <a:lnTo>
                    <a:pt x="554" y="25341"/>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7" name="Google Shape;1027;p33"/>
            <p:cNvSpPr/>
            <p:nvPr/>
          </p:nvSpPr>
          <p:spPr>
            <a:xfrm>
              <a:off x="17050969" y="3243435"/>
              <a:ext cx="35442" cy="2436195"/>
            </a:xfrm>
            <a:custGeom>
              <a:avLst/>
              <a:gdLst/>
              <a:ahLst/>
              <a:cxnLst/>
              <a:rect l="l" t="t" r="r" b="b"/>
              <a:pathLst>
                <a:path w="555" h="38149" extrusionOk="0">
                  <a:moveTo>
                    <a:pt x="1" y="1"/>
                  </a:moveTo>
                  <a:lnTo>
                    <a:pt x="1" y="38149"/>
                  </a:lnTo>
                  <a:lnTo>
                    <a:pt x="554" y="38149"/>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8" name="Google Shape;1028;p33"/>
            <p:cNvSpPr/>
            <p:nvPr/>
          </p:nvSpPr>
          <p:spPr>
            <a:xfrm>
              <a:off x="17417905" y="3348611"/>
              <a:ext cx="35378" cy="2336063"/>
            </a:xfrm>
            <a:custGeom>
              <a:avLst/>
              <a:gdLst/>
              <a:ahLst/>
              <a:cxnLst/>
              <a:rect l="l" t="t" r="r" b="b"/>
              <a:pathLst>
                <a:path w="554" h="36581" extrusionOk="0">
                  <a:moveTo>
                    <a:pt x="0" y="1"/>
                  </a:moveTo>
                  <a:lnTo>
                    <a:pt x="0" y="36581"/>
                  </a:lnTo>
                  <a:lnTo>
                    <a:pt x="554" y="36581"/>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33"/>
            <p:cNvSpPr/>
            <p:nvPr/>
          </p:nvSpPr>
          <p:spPr>
            <a:xfrm>
              <a:off x="17784776" y="4185035"/>
              <a:ext cx="35378" cy="1505499"/>
            </a:xfrm>
            <a:custGeom>
              <a:avLst/>
              <a:gdLst/>
              <a:ahLst/>
              <a:cxnLst/>
              <a:rect l="l" t="t" r="r" b="b"/>
              <a:pathLst>
                <a:path w="554" h="23575" extrusionOk="0">
                  <a:moveTo>
                    <a:pt x="1" y="1"/>
                  </a:moveTo>
                  <a:lnTo>
                    <a:pt x="1" y="23575"/>
                  </a:lnTo>
                  <a:lnTo>
                    <a:pt x="554" y="23575"/>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0" name="Google Shape;1030;p33"/>
            <p:cNvSpPr/>
            <p:nvPr/>
          </p:nvSpPr>
          <p:spPr>
            <a:xfrm>
              <a:off x="18151648" y="4740416"/>
              <a:ext cx="35442" cy="955154"/>
            </a:xfrm>
            <a:custGeom>
              <a:avLst/>
              <a:gdLst/>
              <a:ahLst/>
              <a:cxnLst/>
              <a:rect l="l" t="t" r="r" b="b"/>
              <a:pathLst>
                <a:path w="555" h="14957" extrusionOk="0">
                  <a:moveTo>
                    <a:pt x="1" y="1"/>
                  </a:moveTo>
                  <a:lnTo>
                    <a:pt x="1" y="14957"/>
                  </a:lnTo>
                  <a:lnTo>
                    <a:pt x="554" y="14957"/>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p33"/>
            <p:cNvSpPr/>
            <p:nvPr/>
          </p:nvSpPr>
          <p:spPr>
            <a:xfrm>
              <a:off x="18519414" y="4886844"/>
              <a:ext cx="34548" cy="766703"/>
            </a:xfrm>
            <a:custGeom>
              <a:avLst/>
              <a:gdLst/>
              <a:ahLst/>
              <a:cxnLst/>
              <a:rect l="l" t="t" r="r" b="b"/>
              <a:pathLst>
                <a:path w="541" h="12006" extrusionOk="0">
                  <a:moveTo>
                    <a:pt x="0" y="1"/>
                  </a:moveTo>
                  <a:lnTo>
                    <a:pt x="0" y="12005"/>
                  </a:lnTo>
                  <a:lnTo>
                    <a:pt x="541" y="12005"/>
                  </a:lnTo>
                  <a:lnTo>
                    <a:pt x="54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2" name="Google Shape;1032;p33"/>
            <p:cNvSpPr/>
            <p:nvPr/>
          </p:nvSpPr>
          <p:spPr>
            <a:xfrm>
              <a:off x="18886285" y="4953321"/>
              <a:ext cx="35442" cy="705270"/>
            </a:xfrm>
            <a:custGeom>
              <a:avLst/>
              <a:gdLst/>
              <a:ahLst/>
              <a:cxnLst/>
              <a:rect l="l" t="t" r="r" b="b"/>
              <a:pathLst>
                <a:path w="555" h="11044" extrusionOk="0">
                  <a:moveTo>
                    <a:pt x="1" y="1"/>
                  </a:moveTo>
                  <a:lnTo>
                    <a:pt x="1" y="11043"/>
                  </a:lnTo>
                  <a:lnTo>
                    <a:pt x="554" y="11043"/>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3" name="Google Shape;1033;p33"/>
            <p:cNvSpPr/>
            <p:nvPr/>
          </p:nvSpPr>
          <p:spPr>
            <a:xfrm>
              <a:off x="19228763" y="4918007"/>
              <a:ext cx="35442" cy="705206"/>
            </a:xfrm>
            <a:custGeom>
              <a:avLst/>
              <a:gdLst/>
              <a:ahLst/>
              <a:cxnLst/>
              <a:rect l="l" t="t" r="r" b="b"/>
              <a:pathLst>
                <a:path w="555" h="11043" extrusionOk="0">
                  <a:moveTo>
                    <a:pt x="1" y="0"/>
                  </a:moveTo>
                  <a:lnTo>
                    <a:pt x="1" y="11043"/>
                  </a:lnTo>
                  <a:lnTo>
                    <a:pt x="554" y="11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4" name="Google Shape;1034;p33"/>
            <p:cNvSpPr/>
            <p:nvPr/>
          </p:nvSpPr>
          <p:spPr>
            <a:xfrm>
              <a:off x="11541765" y="3483545"/>
              <a:ext cx="7842838" cy="1743378"/>
            </a:xfrm>
            <a:custGeom>
              <a:avLst/>
              <a:gdLst/>
              <a:ahLst/>
              <a:cxnLst/>
              <a:rect l="l" t="t" r="r" b="b"/>
              <a:pathLst>
                <a:path w="122813" h="27300" extrusionOk="0">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5" name="Google Shape;1035;p33"/>
            <p:cNvSpPr/>
            <p:nvPr/>
          </p:nvSpPr>
          <p:spPr>
            <a:xfrm>
              <a:off x="11537550" y="2538625"/>
              <a:ext cx="7839454" cy="2557848"/>
            </a:xfrm>
            <a:custGeom>
              <a:avLst/>
              <a:gdLst/>
              <a:ahLst/>
              <a:cxnLst/>
              <a:rect l="l" t="t" r="r" b="b"/>
              <a:pathLst>
                <a:path w="122760" h="40054" extrusionOk="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6" name="Google Shape;1036;p33"/>
            <p:cNvSpPr/>
            <p:nvPr/>
          </p:nvSpPr>
          <p:spPr>
            <a:xfrm>
              <a:off x="13674920" y="2847957"/>
              <a:ext cx="281112" cy="504111"/>
            </a:xfrm>
            <a:custGeom>
              <a:avLst/>
              <a:gdLst/>
              <a:ahLst/>
              <a:cxnLst/>
              <a:rect l="l" t="t" r="r" b="b"/>
              <a:pathLst>
                <a:path w="4402" h="7894" extrusionOk="0">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7" name="Google Shape;1037;p33"/>
            <p:cNvSpPr/>
            <p:nvPr/>
          </p:nvSpPr>
          <p:spPr>
            <a:xfrm>
              <a:off x="13803661" y="2847957"/>
              <a:ext cx="159969" cy="504111"/>
            </a:xfrm>
            <a:custGeom>
              <a:avLst/>
              <a:gdLst/>
              <a:ahLst/>
              <a:cxnLst/>
              <a:rect l="l" t="t" r="r" b="b"/>
              <a:pathLst>
                <a:path w="2505" h="7894" extrusionOk="0">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8" name="Google Shape;1038;p33"/>
            <p:cNvSpPr/>
            <p:nvPr/>
          </p:nvSpPr>
          <p:spPr>
            <a:xfrm>
              <a:off x="13828055" y="2827778"/>
              <a:ext cx="83401" cy="121206"/>
            </a:xfrm>
            <a:custGeom>
              <a:avLst/>
              <a:gdLst/>
              <a:ahLst/>
              <a:cxnLst/>
              <a:rect l="l" t="t" r="r" b="b"/>
              <a:pathLst>
                <a:path w="1306" h="1898" extrusionOk="0">
                  <a:moveTo>
                    <a:pt x="1002" y="0"/>
                  </a:moveTo>
                  <a:lnTo>
                    <a:pt x="1" y="316"/>
                  </a:lnTo>
                  <a:lnTo>
                    <a:pt x="515" y="1898"/>
                  </a:lnTo>
                  <a:lnTo>
                    <a:pt x="1305" y="949"/>
                  </a:lnTo>
                  <a:lnTo>
                    <a:pt x="10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9" name="Google Shape;1039;p33"/>
            <p:cNvSpPr/>
            <p:nvPr/>
          </p:nvSpPr>
          <p:spPr>
            <a:xfrm>
              <a:off x="13886167" y="3004475"/>
              <a:ext cx="83337" cy="121206"/>
            </a:xfrm>
            <a:custGeom>
              <a:avLst/>
              <a:gdLst/>
              <a:ahLst/>
              <a:cxnLst/>
              <a:rect l="l" t="t" r="r" b="b"/>
              <a:pathLst>
                <a:path w="1305" h="1898" extrusionOk="0">
                  <a:moveTo>
                    <a:pt x="988" y="0"/>
                  </a:moveTo>
                  <a:lnTo>
                    <a:pt x="0" y="317"/>
                  </a:lnTo>
                  <a:lnTo>
                    <a:pt x="514" y="1898"/>
                  </a:lnTo>
                  <a:lnTo>
                    <a:pt x="1305" y="949"/>
                  </a:lnTo>
                  <a:lnTo>
                    <a:pt x="98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0" name="Google Shape;1040;p33"/>
            <p:cNvSpPr/>
            <p:nvPr/>
          </p:nvSpPr>
          <p:spPr>
            <a:xfrm>
              <a:off x="13654741" y="2922864"/>
              <a:ext cx="80017" cy="70693"/>
            </a:xfrm>
            <a:custGeom>
              <a:avLst/>
              <a:gdLst/>
              <a:ahLst/>
              <a:cxnLst/>
              <a:rect l="l" t="t" r="r" b="b"/>
              <a:pathLst>
                <a:path w="1253" h="1107" extrusionOk="0">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33"/>
            <p:cNvSpPr/>
            <p:nvPr/>
          </p:nvSpPr>
          <p:spPr>
            <a:xfrm>
              <a:off x="13685840" y="3017503"/>
              <a:ext cx="80017" cy="71140"/>
            </a:xfrm>
            <a:custGeom>
              <a:avLst/>
              <a:gdLst/>
              <a:ahLst/>
              <a:cxnLst/>
              <a:rect l="l" t="t" r="r" b="b"/>
              <a:pathLst>
                <a:path w="1253" h="1114" extrusionOk="0">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33"/>
            <p:cNvSpPr/>
            <p:nvPr/>
          </p:nvSpPr>
          <p:spPr>
            <a:xfrm>
              <a:off x="13735523" y="3169423"/>
              <a:ext cx="80017" cy="71140"/>
            </a:xfrm>
            <a:custGeom>
              <a:avLst/>
              <a:gdLst/>
              <a:ahLst/>
              <a:cxnLst/>
              <a:rect l="l" t="t" r="r" b="b"/>
              <a:pathLst>
                <a:path w="1253" h="1114" extrusionOk="0">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33"/>
            <p:cNvSpPr/>
            <p:nvPr/>
          </p:nvSpPr>
          <p:spPr>
            <a:xfrm>
              <a:off x="13764132" y="3256590"/>
              <a:ext cx="80017" cy="71076"/>
            </a:xfrm>
            <a:custGeom>
              <a:avLst/>
              <a:gdLst/>
              <a:ahLst/>
              <a:cxnLst/>
              <a:rect l="l" t="t" r="r" b="b"/>
              <a:pathLst>
                <a:path w="1253" h="1113" extrusionOk="0">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33"/>
            <p:cNvSpPr/>
            <p:nvPr/>
          </p:nvSpPr>
          <p:spPr>
            <a:xfrm>
              <a:off x="13877737" y="3212336"/>
              <a:ext cx="65712" cy="89659"/>
            </a:xfrm>
            <a:custGeom>
              <a:avLst/>
              <a:gdLst/>
              <a:ahLst/>
              <a:cxnLst/>
              <a:rect l="l" t="t" r="r" b="b"/>
              <a:pathLst>
                <a:path w="1029" h="1404" extrusionOk="0">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33"/>
            <p:cNvSpPr/>
            <p:nvPr/>
          </p:nvSpPr>
          <p:spPr>
            <a:xfrm>
              <a:off x="13815475" y="3367960"/>
              <a:ext cx="261762" cy="503281"/>
            </a:xfrm>
            <a:custGeom>
              <a:avLst/>
              <a:gdLst/>
              <a:ahLst/>
              <a:cxnLst/>
              <a:rect l="l" t="t" r="r" b="b"/>
              <a:pathLst>
                <a:path w="4099" h="7881" extrusionOk="0">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33"/>
            <p:cNvSpPr/>
            <p:nvPr/>
          </p:nvSpPr>
          <p:spPr>
            <a:xfrm>
              <a:off x="13931571" y="3367960"/>
              <a:ext cx="152370" cy="503281"/>
            </a:xfrm>
            <a:custGeom>
              <a:avLst/>
              <a:gdLst/>
              <a:ahLst/>
              <a:cxnLst/>
              <a:rect l="l" t="t" r="r" b="b"/>
              <a:pathLst>
                <a:path w="2386" h="7881" extrusionOk="0">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7" name="Google Shape;1047;p33"/>
            <p:cNvSpPr/>
            <p:nvPr/>
          </p:nvSpPr>
          <p:spPr>
            <a:xfrm>
              <a:off x="13970270" y="3351165"/>
              <a:ext cx="81677" cy="119546"/>
            </a:xfrm>
            <a:custGeom>
              <a:avLst/>
              <a:gdLst/>
              <a:ahLst/>
              <a:cxnLst/>
              <a:rect l="l" t="t" r="r" b="b"/>
              <a:pathLst>
                <a:path w="1279" h="1872" extrusionOk="0">
                  <a:moveTo>
                    <a:pt x="1015" y="0"/>
                  </a:moveTo>
                  <a:lnTo>
                    <a:pt x="1" y="264"/>
                  </a:lnTo>
                  <a:lnTo>
                    <a:pt x="436" y="1871"/>
                  </a:lnTo>
                  <a:lnTo>
                    <a:pt x="1279" y="962"/>
                  </a:lnTo>
                  <a:lnTo>
                    <a:pt x="101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 name="Google Shape;1048;p33"/>
            <p:cNvSpPr/>
            <p:nvPr/>
          </p:nvSpPr>
          <p:spPr>
            <a:xfrm>
              <a:off x="14018228" y="3530417"/>
              <a:ext cx="81741" cy="119546"/>
            </a:xfrm>
            <a:custGeom>
              <a:avLst/>
              <a:gdLst/>
              <a:ahLst/>
              <a:cxnLst/>
              <a:rect l="l" t="t" r="r" b="b"/>
              <a:pathLst>
                <a:path w="1280" h="1872" extrusionOk="0">
                  <a:moveTo>
                    <a:pt x="1016" y="0"/>
                  </a:moveTo>
                  <a:lnTo>
                    <a:pt x="1" y="264"/>
                  </a:lnTo>
                  <a:lnTo>
                    <a:pt x="436" y="1871"/>
                  </a:lnTo>
                  <a:lnTo>
                    <a:pt x="1279" y="975"/>
                  </a:lnTo>
                  <a:lnTo>
                    <a:pt x="101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9" name="Google Shape;1049;p33"/>
            <p:cNvSpPr/>
            <p:nvPr/>
          </p:nvSpPr>
          <p:spPr>
            <a:xfrm>
              <a:off x="13791911" y="3434948"/>
              <a:ext cx="79123" cy="71459"/>
            </a:xfrm>
            <a:custGeom>
              <a:avLst/>
              <a:gdLst/>
              <a:ahLst/>
              <a:cxnLst/>
              <a:rect l="l" t="t" r="r" b="b"/>
              <a:pathLst>
                <a:path w="1239" h="1119" extrusionOk="0">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0" name="Google Shape;1050;p33"/>
            <p:cNvSpPr/>
            <p:nvPr/>
          </p:nvSpPr>
          <p:spPr>
            <a:xfrm>
              <a:off x="13817965" y="3531694"/>
              <a:ext cx="78356" cy="70693"/>
            </a:xfrm>
            <a:custGeom>
              <a:avLst/>
              <a:gdLst/>
              <a:ahLst/>
              <a:cxnLst/>
              <a:rect l="l" t="t" r="r" b="b"/>
              <a:pathLst>
                <a:path w="1227" h="1107" extrusionOk="0">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33"/>
            <p:cNvSpPr/>
            <p:nvPr/>
          </p:nvSpPr>
          <p:spPr>
            <a:xfrm>
              <a:off x="13859218" y="3685722"/>
              <a:ext cx="79186" cy="71459"/>
            </a:xfrm>
            <a:custGeom>
              <a:avLst/>
              <a:gdLst/>
              <a:ahLst/>
              <a:cxnLst/>
              <a:rect l="l" t="t" r="r" b="b"/>
              <a:pathLst>
                <a:path w="1240" h="1119" extrusionOk="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33"/>
            <p:cNvSpPr/>
            <p:nvPr/>
          </p:nvSpPr>
          <p:spPr>
            <a:xfrm>
              <a:off x="13882782" y="3774869"/>
              <a:ext cx="79123" cy="70693"/>
            </a:xfrm>
            <a:custGeom>
              <a:avLst/>
              <a:gdLst/>
              <a:ahLst/>
              <a:cxnLst/>
              <a:rect l="l" t="t" r="r" b="b"/>
              <a:pathLst>
                <a:path w="1239" h="1107" extrusionOk="0">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33"/>
            <p:cNvSpPr/>
            <p:nvPr/>
          </p:nvSpPr>
          <p:spPr>
            <a:xfrm>
              <a:off x="13995558" y="3737384"/>
              <a:ext cx="68202" cy="86722"/>
            </a:xfrm>
            <a:custGeom>
              <a:avLst/>
              <a:gdLst/>
              <a:ahLst/>
              <a:cxnLst/>
              <a:rect l="l" t="t" r="r" b="b"/>
              <a:pathLst>
                <a:path w="1068" h="1358" extrusionOk="0">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33"/>
            <p:cNvSpPr/>
            <p:nvPr/>
          </p:nvSpPr>
          <p:spPr>
            <a:xfrm>
              <a:off x="13322353" y="2421316"/>
              <a:ext cx="421668" cy="435972"/>
            </a:xfrm>
            <a:custGeom>
              <a:avLst/>
              <a:gdLst/>
              <a:ahLst/>
              <a:cxnLst/>
              <a:rect l="l" t="t" r="r" b="b"/>
              <a:pathLst>
                <a:path w="6603" h="6827" extrusionOk="0">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5" name="Google Shape;1055;p33"/>
            <p:cNvSpPr/>
            <p:nvPr/>
          </p:nvSpPr>
          <p:spPr>
            <a:xfrm>
              <a:off x="13410671" y="2421316"/>
              <a:ext cx="349314" cy="435972"/>
            </a:xfrm>
            <a:custGeom>
              <a:avLst/>
              <a:gdLst/>
              <a:ahLst/>
              <a:cxnLst/>
              <a:rect l="l" t="t" r="r" b="b"/>
              <a:pathLst>
                <a:path w="5470" h="6827" extrusionOk="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33"/>
            <p:cNvSpPr/>
            <p:nvPr/>
          </p:nvSpPr>
          <p:spPr>
            <a:xfrm>
              <a:off x="13428360" y="2370804"/>
              <a:ext cx="91767" cy="120440"/>
            </a:xfrm>
            <a:custGeom>
              <a:avLst/>
              <a:gdLst/>
              <a:ahLst/>
              <a:cxnLst/>
              <a:rect l="l" t="t" r="r" b="b"/>
              <a:pathLst>
                <a:path w="1437" h="1886" extrusionOk="0">
                  <a:moveTo>
                    <a:pt x="686" y="1"/>
                  </a:moveTo>
                  <a:lnTo>
                    <a:pt x="1" y="791"/>
                  </a:lnTo>
                  <a:lnTo>
                    <a:pt x="1239" y="1885"/>
                  </a:lnTo>
                  <a:lnTo>
                    <a:pt x="1437" y="673"/>
                  </a:lnTo>
                  <a:lnTo>
                    <a:pt x="68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33"/>
            <p:cNvSpPr/>
            <p:nvPr/>
          </p:nvSpPr>
          <p:spPr>
            <a:xfrm>
              <a:off x="13568084" y="2493668"/>
              <a:ext cx="91767" cy="119546"/>
            </a:xfrm>
            <a:custGeom>
              <a:avLst/>
              <a:gdLst/>
              <a:ahLst/>
              <a:cxnLst/>
              <a:rect l="l" t="t" r="r" b="b"/>
              <a:pathLst>
                <a:path w="1437" h="1872" extrusionOk="0">
                  <a:moveTo>
                    <a:pt x="685" y="1"/>
                  </a:moveTo>
                  <a:lnTo>
                    <a:pt x="0" y="791"/>
                  </a:lnTo>
                  <a:lnTo>
                    <a:pt x="1239" y="1872"/>
                  </a:lnTo>
                  <a:lnTo>
                    <a:pt x="1436" y="660"/>
                  </a:lnTo>
                  <a:lnTo>
                    <a:pt x="685"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33"/>
            <p:cNvSpPr/>
            <p:nvPr/>
          </p:nvSpPr>
          <p:spPr>
            <a:xfrm>
              <a:off x="13329889" y="2548267"/>
              <a:ext cx="79186" cy="70948"/>
            </a:xfrm>
            <a:custGeom>
              <a:avLst/>
              <a:gdLst/>
              <a:ahLst/>
              <a:cxnLst/>
              <a:rect l="l" t="t" r="r" b="b"/>
              <a:pathLst>
                <a:path w="1240" h="1111" extrusionOk="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33"/>
            <p:cNvSpPr/>
            <p:nvPr/>
          </p:nvSpPr>
          <p:spPr>
            <a:xfrm>
              <a:off x="13404796" y="2614170"/>
              <a:ext cx="79186" cy="70948"/>
            </a:xfrm>
            <a:custGeom>
              <a:avLst/>
              <a:gdLst/>
              <a:ahLst/>
              <a:cxnLst/>
              <a:rect l="l" t="t" r="r" b="b"/>
              <a:pathLst>
                <a:path w="1240" h="1111" extrusionOk="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0" name="Google Shape;1060;p33"/>
            <p:cNvSpPr/>
            <p:nvPr/>
          </p:nvSpPr>
          <p:spPr>
            <a:xfrm>
              <a:off x="13525106" y="2719665"/>
              <a:ext cx="79186" cy="71012"/>
            </a:xfrm>
            <a:custGeom>
              <a:avLst/>
              <a:gdLst/>
              <a:ahLst/>
              <a:cxnLst/>
              <a:rect l="l" t="t" r="r" b="b"/>
              <a:pathLst>
                <a:path w="1240" h="1112" extrusionOk="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1" name="Google Shape;1061;p33"/>
            <p:cNvSpPr/>
            <p:nvPr/>
          </p:nvSpPr>
          <p:spPr>
            <a:xfrm>
              <a:off x="13594138" y="2779884"/>
              <a:ext cx="79186" cy="71012"/>
            </a:xfrm>
            <a:custGeom>
              <a:avLst/>
              <a:gdLst/>
              <a:ahLst/>
              <a:cxnLst/>
              <a:rect l="l" t="t" r="r" b="b"/>
              <a:pathLst>
                <a:path w="1240" h="1112" extrusionOk="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2" name="Google Shape;1062;p33"/>
            <p:cNvSpPr/>
            <p:nvPr/>
          </p:nvSpPr>
          <p:spPr>
            <a:xfrm>
              <a:off x="13699315" y="2682946"/>
              <a:ext cx="31994" cy="102048"/>
            </a:xfrm>
            <a:custGeom>
              <a:avLst/>
              <a:gdLst/>
              <a:ahLst/>
              <a:cxnLst/>
              <a:rect l="l" t="t" r="r" b="b"/>
              <a:pathLst>
                <a:path w="501" h="1598" extrusionOk="0">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33"/>
            <p:cNvSpPr/>
            <p:nvPr/>
          </p:nvSpPr>
          <p:spPr>
            <a:xfrm>
              <a:off x="12830062" y="2357393"/>
              <a:ext cx="477226" cy="160736"/>
            </a:xfrm>
            <a:custGeom>
              <a:avLst/>
              <a:gdLst/>
              <a:ahLst/>
              <a:cxnLst/>
              <a:rect l="l" t="t" r="r" b="b"/>
              <a:pathLst>
                <a:path w="7473" h="2517" extrusionOk="0">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33"/>
            <p:cNvSpPr/>
            <p:nvPr/>
          </p:nvSpPr>
          <p:spPr>
            <a:xfrm>
              <a:off x="12830062" y="2357393"/>
              <a:ext cx="477226" cy="160736"/>
            </a:xfrm>
            <a:custGeom>
              <a:avLst/>
              <a:gdLst/>
              <a:ahLst/>
              <a:cxnLst/>
              <a:rect l="l" t="t" r="r" b="b"/>
              <a:pathLst>
                <a:path w="7473" h="2517" extrusionOk="0">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5" name="Google Shape;1065;p33"/>
            <p:cNvSpPr/>
            <p:nvPr/>
          </p:nvSpPr>
          <p:spPr>
            <a:xfrm>
              <a:off x="12830062" y="2290022"/>
              <a:ext cx="105241" cy="67436"/>
            </a:xfrm>
            <a:custGeom>
              <a:avLst/>
              <a:gdLst/>
              <a:ahLst/>
              <a:cxnLst/>
              <a:rect l="l" t="t" r="r" b="b"/>
              <a:pathLst>
                <a:path w="1648" h="1056" extrusionOk="0">
                  <a:moveTo>
                    <a:pt x="0" y="1"/>
                  </a:moveTo>
                  <a:lnTo>
                    <a:pt x="0"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6" name="Google Shape;1066;p33"/>
            <p:cNvSpPr/>
            <p:nvPr/>
          </p:nvSpPr>
          <p:spPr>
            <a:xfrm>
              <a:off x="13016020" y="2290022"/>
              <a:ext cx="105241" cy="67436"/>
            </a:xfrm>
            <a:custGeom>
              <a:avLst/>
              <a:gdLst/>
              <a:ahLst/>
              <a:cxnLst/>
              <a:rect l="l" t="t" r="r" b="b"/>
              <a:pathLst>
                <a:path w="1648" h="1056" extrusionOk="0">
                  <a:moveTo>
                    <a:pt x="1" y="1"/>
                  </a:moveTo>
                  <a:lnTo>
                    <a:pt x="1"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7" name="Google Shape;1067;p33"/>
            <p:cNvSpPr/>
            <p:nvPr/>
          </p:nvSpPr>
          <p:spPr>
            <a:xfrm>
              <a:off x="12857011" y="2482748"/>
              <a:ext cx="71587" cy="70757"/>
            </a:xfrm>
            <a:custGeom>
              <a:avLst/>
              <a:gdLst/>
              <a:ahLst/>
              <a:cxnLst/>
              <a:rect l="l" t="t" r="r" b="b"/>
              <a:pathLst>
                <a:path w="1121" h="1108" extrusionOk="0">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8" name="Google Shape;1068;p33"/>
            <p:cNvSpPr/>
            <p:nvPr/>
          </p:nvSpPr>
          <p:spPr>
            <a:xfrm>
              <a:off x="12957142"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9" name="Google Shape;1069;p33"/>
            <p:cNvSpPr/>
            <p:nvPr/>
          </p:nvSpPr>
          <p:spPr>
            <a:xfrm>
              <a:off x="13116982" y="2482748"/>
              <a:ext cx="70757" cy="70757"/>
            </a:xfrm>
            <a:custGeom>
              <a:avLst/>
              <a:gdLst/>
              <a:ahLst/>
              <a:cxnLst/>
              <a:rect l="l" t="t" r="r" b="b"/>
              <a:pathLst>
                <a:path w="1108" h="1108" extrusionOk="0">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0" name="Google Shape;1070;p33"/>
            <p:cNvSpPr/>
            <p:nvPr/>
          </p:nvSpPr>
          <p:spPr>
            <a:xfrm>
              <a:off x="13208747"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1" name="Google Shape;1071;p33"/>
            <p:cNvSpPr/>
            <p:nvPr/>
          </p:nvSpPr>
          <p:spPr>
            <a:xfrm>
              <a:off x="13207023" y="2371889"/>
              <a:ext cx="75802" cy="77271"/>
            </a:xfrm>
            <a:custGeom>
              <a:avLst/>
              <a:gdLst/>
              <a:ahLst/>
              <a:cxnLst/>
              <a:rect l="l" t="t" r="r" b="b"/>
              <a:pathLst>
                <a:path w="1187" h="1210" extrusionOk="0">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2" name="Google Shape;1072;p33"/>
            <p:cNvSpPr/>
            <p:nvPr/>
          </p:nvSpPr>
          <p:spPr>
            <a:xfrm>
              <a:off x="12291537" y="4607461"/>
              <a:ext cx="47129" cy="50577"/>
            </a:xfrm>
            <a:custGeom>
              <a:avLst/>
              <a:gdLst/>
              <a:ahLst/>
              <a:cxnLst/>
              <a:rect l="l" t="t" r="r" b="b"/>
              <a:pathLst>
                <a:path w="738" h="792" extrusionOk="0">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33"/>
            <p:cNvSpPr/>
            <p:nvPr/>
          </p:nvSpPr>
          <p:spPr>
            <a:xfrm>
              <a:off x="12649149" y="4393726"/>
              <a:ext cx="50577" cy="50577"/>
            </a:xfrm>
            <a:custGeom>
              <a:avLst/>
              <a:gdLst/>
              <a:ahLst/>
              <a:cxnLst/>
              <a:rect l="l" t="t" r="r" b="b"/>
              <a:pathLst>
                <a:path w="792" h="792" extrusionOk="0">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33"/>
            <p:cNvSpPr/>
            <p:nvPr/>
          </p:nvSpPr>
          <p:spPr>
            <a:xfrm>
              <a:off x="13014360" y="4115237"/>
              <a:ext cx="47193" cy="50513"/>
            </a:xfrm>
            <a:custGeom>
              <a:avLst/>
              <a:gdLst/>
              <a:ahLst/>
              <a:cxnLst/>
              <a:rect l="l" t="t" r="r" b="b"/>
              <a:pathLst>
                <a:path w="739" h="791" extrusionOk="0">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33"/>
            <p:cNvSpPr/>
            <p:nvPr/>
          </p:nvSpPr>
          <p:spPr>
            <a:xfrm>
              <a:off x="13369481" y="3787896"/>
              <a:ext cx="60603" cy="47193"/>
            </a:xfrm>
            <a:custGeom>
              <a:avLst/>
              <a:gdLst/>
              <a:ahLst/>
              <a:cxnLst/>
              <a:rect l="l" t="t" r="r" b="b"/>
              <a:pathLst>
                <a:path w="949"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33"/>
            <p:cNvSpPr/>
            <p:nvPr/>
          </p:nvSpPr>
          <p:spPr>
            <a:xfrm>
              <a:off x="14110824" y="3545552"/>
              <a:ext cx="47193" cy="52237"/>
            </a:xfrm>
            <a:custGeom>
              <a:avLst/>
              <a:gdLst/>
              <a:ahLst/>
              <a:cxnLst/>
              <a:rect l="l" t="t" r="r" b="b"/>
              <a:pathLst>
                <a:path w="739" h="818" extrusionOk="0">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33"/>
            <p:cNvSpPr/>
            <p:nvPr/>
          </p:nvSpPr>
          <p:spPr>
            <a:xfrm>
              <a:off x="14475205" y="3648173"/>
              <a:ext cx="47193" cy="52237"/>
            </a:xfrm>
            <a:custGeom>
              <a:avLst/>
              <a:gdLst/>
              <a:ahLst/>
              <a:cxnLst/>
              <a:rect l="l" t="t" r="r" b="b"/>
              <a:pathLst>
                <a:path w="739" h="818" extrusionOk="0">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p33"/>
            <p:cNvSpPr/>
            <p:nvPr/>
          </p:nvSpPr>
          <p:spPr>
            <a:xfrm>
              <a:off x="15202243" y="4152275"/>
              <a:ext cx="52237" cy="46618"/>
            </a:xfrm>
            <a:custGeom>
              <a:avLst/>
              <a:gdLst/>
              <a:ahLst/>
              <a:cxnLst/>
              <a:rect l="l" t="t" r="r" b="b"/>
              <a:pathLst>
                <a:path w="818" h="730" extrusionOk="0">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9" name="Google Shape;1079;p33"/>
            <p:cNvSpPr/>
            <p:nvPr/>
          </p:nvSpPr>
          <p:spPr>
            <a:xfrm>
              <a:off x="15580035" y="4464417"/>
              <a:ext cx="47193" cy="51407"/>
            </a:xfrm>
            <a:custGeom>
              <a:avLst/>
              <a:gdLst/>
              <a:ahLst/>
              <a:cxnLst/>
              <a:rect l="l" t="t" r="r" b="b"/>
              <a:pathLst>
                <a:path w="739" h="805" extrusionOk="0">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33"/>
            <p:cNvSpPr/>
            <p:nvPr/>
          </p:nvSpPr>
          <p:spPr>
            <a:xfrm>
              <a:off x="16605870" y="4997065"/>
              <a:ext cx="60603" cy="47193"/>
            </a:xfrm>
            <a:custGeom>
              <a:avLst/>
              <a:gdLst/>
              <a:ahLst/>
              <a:cxnLst/>
              <a:rect l="l" t="t" r="r" b="b"/>
              <a:pathLst>
                <a:path w="949" h="739" extrusionOk="0">
                  <a:moveTo>
                    <a:pt x="474" y="1"/>
                  </a:moveTo>
                  <a:cubicBezTo>
                    <a:pt x="0" y="1"/>
                    <a:pt x="0" y="739"/>
                    <a:pt x="474" y="739"/>
                  </a:cubicBezTo>
                  <a:cubicBezTo>
                    <a:pt x="949" y="739"/>
                    <a:pt x="949" y="1"/>
                    <a:pt x="47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33"/>
            <p:cNvSpPr/>
            <p:nvPr/>
          </p:nvSpPr>
          <p:spPr>
            <a:xfrm>
              <a:off x="16993751" y="4990359"/>
              <a:ext cx="60667" cy="47193"/>
            </a:xfrm>
            <a:custGeom>
              <a:avLst/>
              <a:gdLst/>
              <a:ahLst/>
              <a:cxnLst/>
              <a:rect l="l" t="t" r="r" b="b"/>
              <a:pathLst>
                <a:path w="950" h="739" extrusionOk="0">
                  <a:moveTo>
                    <a:pt x="475" y="1"/>
                  </a:moveTo>
                  <a:cubicBezTo>
                    <a:pt x="1" y="1"/>
                    <a:pt x="1" y="738"/>
                    <a:pt x="475" y="738"/>
                  </a:cubicBezTo>
                  <a:cubicBezTo>
                    <a:pt x="950" y="738"/>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33"/>
            <p:cNvSpPr/>
            <p:nvPr/>
          </p:nvSpPr>
          <p:spPr>
            <a:xfrm>
              <a:off x="17252956" y="4881799"/>
              <a:ext cx="60667" cy="47193"/>
            </a:xfrm>
            <a:custGeom>
              <a:avLst/>
              <a:gdLst/>
              <a:ahLst/>
              <a:cxnLst/>
              <a:rect l="l" t="t" r="r" b="b"/>
              <a:pathLst>
                <a:path w="950" h="739" extrusionOk="0">
                  <a:moveTo>
                    <a:pt x="475" y="1"/>
                  </a:moveTo>
                  <a:cubicBezTo>
                    <a:pt x="0" y="1"/>
                    <a:pt x="0" y="739"/>
                    <a:pt x="475" y="739"/>
                  </a:cubicBezTo>
                  <a:cubicBezTo>
                    <a:pt x="949" y="739"/>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33"/>
            <p:cNvSpPr/>
            <p:nvPr/>
          </p:nvSpPr>
          <p:spPr>
            <a:xfrm>
              <a:off x="17790652" y="5071971"/>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33"/>
            <p:cNvSpPr/>
            <p:nvPr/>
          </p:nvSpPr>
          <p:spPr>
            <a:xfrm>
              <a:off x="18144943" y="5113224"/>
              <a:ext cx="47193" cy="53898"/>
            </a:xfrm>
            <a:custGeom>
              <a:avLst/>
              <a:gdLst/>
              <a:ahLst/>
              <a:cxnLst/>
              <a:rect l="l" t="t" r="r" b="b"/>
              <a:pathLst>
                <a:path w="739" h="844" extrusionOk="0">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5" name="Google Shape;1085;p33"/>
            <p:cNvSpPr/>
            <p:nvPr/>
          </p:nvSpPr>
          <p:spPr>
            <a:xfrm>
              <a:off x="18526119" y="5113224"/>
              <a:ext cx="60667" cy="47193"/>
            </a:xfrm>
            <a:custGeom>
              <a:avLst/>
              <a:gdLst/>
              <a:ahLst/>
              <a:cxnLst/>
              <a:rect l="l" t="t" r="r" b="b"/>
              <a:pathLst>
                <a:path w="950" h="739" extrusionOk="0">
                  <a:moveTo>
                    <a:pt x="475" y="0"/>
                  </a:moveTo>
                  <a:cubicBezTo>
                    <a:pt x="1" y="0"/>
                    <a:pt x="1"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33"/>
            <p:cNvSpPr/>
            <p:nvPr/>
          </p:nvSpPr>
          <p:spPr>
            <a:xfrm>
              <a:off x="17239482" y="4043715"/>
              <a:ext cx="59837" cy="47193"/>
            </a:xfrm>
            <a:custGeom>
              <a:avLst/>
              <a:gdLst/>
              <a:ahLst/>
              <a:cxnLst/>
              <a:rect l="l" t="t" r="r" b="b"/>
              <a:pathLst>
                <a:path w="937" h="739"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33"/>
            <p:cNvSpPr/>
            <p:nvPr/>
          </p:nvSpPr>
          <p:spPr>
            <a:xfrm>
              <a:off x="16885191" y="4391235"/>
              <a:ext cx="47193" cy="53898"/>
            </a:xfrm>
            <a:custGeom>
              <a:avLst/>
              <a:gdLst/>
              <a:ahLst/>
              <a:cxnLst/>
              <a:rect l="l" t="t" r="r" b="b"/>
              <a:pathLst>
                <a:path w="739" h="844" extrusionOk="0">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33"/>
            <p:cNvSpPr/>
            <p:nvPr/>
          </p:nvSpPr>
          <p:spPr>
            <a:xfrm>
              <a:off x="17572700" y="4404709"/>
              <a:ext cx="47193" cy="51343"/>
            </a:xfrm>
            <a:custGeom>
              <a:avLst/>
              <a:gdLst/>
              <a:ahLst/>
              <a:cxnLst/>
              <a:rect l="l" t="t" r="r" b="b"/>
              <a:pathLst>
                <a:path w="739" h="804" extrusionOk="0">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33"/>
            <p:cNvSpPr/>
            <p:nvPr/>
          </p:nvSpPr>
          <p:spPr>
            <a:xfrm>
              <a:off x="12242684" y="3245990"/>
              <a:ext cx="53962" cy="47193"/>
            </a:xfrm>
            <a:custGeom>
              <a:avLst/>
              <a:gdLst/>
              <a:ahLst/>
              <a:cxnLst/>
              <a:rect l="l" t="t" r="r" b="b"/>
              <a:pathLst>
                <a:path w="845" h="739" extrusionOk="0">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33"/>
            <p:cNvSpPr/>
            <p:nvPr/>
          </p:nvSpPr>
          <p:spPr>
            <a:xfrm>
              <a:off x="12634844" y="2718388"/>
              <a:ext cx="47193" cy="53898"/>
            </a:xfrm>
            <a:custGeom>
              <a:avLst/>
              <a:gdLst/>
              <a:ahLst/>
              <a:cxnLst/>
              <a:rect l="l" t="t" r="r" b="b"/>
              <a:pathLst>
                <a:path w="739" h="844" extrusionOk="0">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33"/>
            <p:cNvSpPr/>
            <p:nvPr/>
          </p:nvSpPr>
          <p:spPr>
            <a:xfrm>
              <a:off x="13020235" y="2582879"/>
              <a:ext cx="47193" cy="53898"/>
            </a:xfrm>
            <a:custGeom>
              <a:avLst/>
              <a:gdLst/>
              <a:ahLst/>
              <a:cxnLst/>
              <a:rect l="l" t="t" r="r" b="b"/>
              <a:pathLst>
                <a:path w="739" h="844" extrusionOk="0">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33"/>
            <p:cNvSpPr/>
            <p:nvPr/>
          </p:nvSpPr>
          <p:spPr>
            <a:xfrm>
              <a:off x="13392151" y="2718388"/>
              <a:ext cx="53962" cy="47129"/>
            </a:xfrm>
            <a:custGeom>
              <a:avLst/>
              <a:gdLst/>
              <a:ahLst/>
              <a:cxnLst/>
              <a:rect l="l" t="t" r="r" b="b"/>
              <a:pathLst>
                <a:path w="845" h="738" extrusionOk="0">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p33"/>
            <p:cNvSpPr/>
            <p:nvPr/>
          </p:nvSpPr>
          <p:spPr>
            <a:xfrm>
              <a:off x="13750657" y="3773592"/>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4" name="Google Shape;1094;p33"/>
            <p:cNvSpPr/>
            <p:nvPr/>
          </p:nvSpPr>
          <p:spPr>
            <a:xfrm>
              <a:off x="13669875" y="3306528"/>
              <a:ext cx="59837" cy="47193"/>
            </a:xfrm>
            <a:custGeom>
              <a:avLst/>
              <a:gdLst/>
              <a:ahLst/>
              <a:cxnLst/>
              <a:rect l="l" t="t" r="r" b="b"/>
              <a:pathLst>
                <a:path w="937" h="739" extrusionOk="0">
                  <a:moveTo>
                    <a:pt x="462" y="1"/>
                  </a:moveTo>
                  <a:cubicBezTo>
                    <a:pt x="0" y="1"/>
                    <a:pt x="0" y="739"/>
                    <a:pt x="462" y="739"/>
                  </a:cubicBezTo>
                  <a:cubicBezTo>
                    <a:pt x="936" y="739"/>
                    <a:pt x="936" y="1"/>
                    <a:pt x="46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5" name="Google Shape;1095;p33"/>
            <p:cNvSpPr/>
            <p:nvPr/>
          </p:nvSpPr>
          <p:spPr>
            <a:xfrm>
              <a:off x="12019688" y="3691980"/>
              <a:ext cx="59837" cy="47129"/>
            </a:xfrm>
            <a:custGeom>
              <a:avLst/>
              <a:gdLst/>
              <a:ahLst/>
              <a:cxnLst/>
              <a:rect l="l" t="t" r="r" b="b"/>
              <a:pathLst>
                <a:path w="937" h="738"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33"/>
            <p:cNvSpPr/>
            <p:nvPr/>
          </p:nvSpPr>
          <p:spPr>
            <a:xfrm>
              <a:off x="14048561" y="4436639"/>
              <a:ext cx="60603" cy="46362"/>
            </a:xfrm>
            <a:custGeom>
              <a:avLst/>
              <a:gdLst/>
              <a:ahLst/>
              <a:cxnLst/>
              <a:rect l="l" t="t" r="r" b="b"/>
              <a:pathLst>
                <a:path w="949" h="726" extrusionOk="0">
                  <a:moveTo>
                    <a:pt x="475" y="1"/>
                  </a:moveTo>
                  <a:cubicBezTo>
                    <a:pt x="0" y="1"/>
                    <a:pt x="0" y="726"/>
                    <a:pt x="475" y="726"/>
                  </a:cubicBezTo>
                  <a:cubicBezTo>
                    <a:pt x="936" y="726"/>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7" name="Google Shape;1097;p33"/>
            <p:cNvSpPr/>
            <p:nvPr/>
          </p:nvSpPr>
          <p:spPr>
            <a:xfrm>
              <a:off x="14447426" y="4794313"/>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8" name="Google Shape;1098;p33"/>
            <p:cNvSpPr/>
            <p:nvPr/>
          </p:nvSpPr>
          <p:spPr>
            <a:xfrm>
              <a:off x="14913599" y="4929757"/>
              <a:ext cx="47193" cy="51407"/>
            </a:xfrm>
            <a:custGeom>
              <a:avLst/>
              <a:gdLst/>
              <a:ahLst/>
              <a:cxnLst/>
              <a:rect l="l" t="t" r="r" b="b"/>
              <a:pathLst>
                <a:path w="739" h="805" extrusionOk="0">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9" name="Google Shape;1099;p33"/>
            <p:cNvSpPr/>
            <p:nvPr/>
          </p:nvSpPr>
          <p:spPr>
            <a:xfrm>
              <a:off x="15360422" y="4882629"/>
              <a:ext cx="53962" cy="53962"/>
            </a:xfrm>
            <a:custGeom>
              <a:avLst/>
              <a:gdLst/>
              <a:ahLst/>
              <a:cxnLst/>
              <a:rect l="l" t="t" r="r" b="b"/>
              <a:pathLst>
                <a:path w="845" h="845" extrusionOk="0">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p33"/>
            <p:cNvSpPr/>
            <p:nvPr/>
          </p:nvSpPr>
          <p:spPr>
            <a:xfrm>
              <a:off x="15893967" y="4997575"/>
              <a:ext cx="48023" cy="50896"/>
            </a:xfrm>
            <a:custGeom>
              <a:avLst/>
              <a:gdLst/>
              <a:ahLst/>
              <a:cxnLst/>
              <a:rect l="l" t="t" r="r" b="b"/>
              <a:pathLst>
                <a:path w="752" h="797" extrusionOk="0">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1" name="Google Shape;1101;p33"/>
            <p:cNvSpPr/>
            <p:nvPr/>
          </p:nvSpPr>
          <p:spPr>
            <a:xfrm>
              <a:off x="16270098" y="4855745"/>
              <a:ext cx="49683" cy="53068"/>
            </a:xfrm>
            <a:custGeom>
              <a:avLst/>
              <a:gdLst/>
              <a:ahLst/>
              <a:cxnLst/>
              <a:rect l="l" t="t" r="r" b="b"/>
              <a:pathLst>
                <a:path w="778" h="831" extrusionOk="0">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p33"/>
            <p:cNvSpPr/>
            <p:nvPr/>
          </p:nvSpPr>
          <p:spPr>
            <a:xfrm>
              <a:off x="16509890" y="4429104"/>
              <a:ext cx="47193" cy="53898"/>
            </a:xfrm>
            <a:custGeom>
              <a:avLst/>
              <a:gdLst/>
              <a:ahLst/>
              <a:cxnLst/>
              <a:rect l="l" t="t" r="r" b="b"/>
              <a:pathLst>
                <a:path w="739" h="844" extrusionOk="0">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33"/>
            <p:cNvSpPr/>
            <p:nvPr/>
          </p:nvSpPr>
          <p:spPr>
            <a:xfrm>
              <a:off x="16685758" y="4010061"/>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4" name="Google Shape;1104;p33"/>
            <p:cNvSpPr/>
            <p:nvPr/>
          </p:nvSpPr>
          <p:spPr>
            <a:xfrm>
              <a:off x="16861627" y="3523329"/>
              <a:ext cx="53962" cy="47001"/>
            </a:xfrm>
            <a:custGeom>
              <a:avLst/>
              <a:gdLst/>
              <a:ahLst/>
              <a:cxnLst/>
              <a:rect l="l" t="t" r="r" b="b"/>
              <a:pathLst>
                <a:path w="845" h="736" extrusionOk="0">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p33"/>
            <p:cNvSpPr/>
            <p:nvPr/>
          </p:nvSpPr>
          <p:spPr>
            <a:xfrm>
              <a:off x="17104867" y="3205567"/>
              <a:ext cx="53898" cy="53898"/>
            </a:xfrm>
            <a:custGeom>
              <a:avLst/>
              <a:gdLst/>
              <a:ahLst/>
              <a:cxnLst/>
              <a:rect l="l" t="t" r="r" b="b"/>
              <a:pathLst>
                <a:path w="844" h="844" extrusionOk="0">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6" name="Google Shape;1106;p33"/>
            <p:cNvSpPr/>
            <p:nvPr/>
          </p:nvSpPr>
          <p:spPr>
            <a:xfrm>
              <a:off x="17476783" y="3421857"/>
              <a:ext cx="47193" cy="53898"/>
            </a:xfrm>
            <a:custGeom>
              <a:avLst/>
              <a:gdLst/>
              <a:ahLst/>
              <a:cxnLst/>
              <a:rect l="l" t="t" r="r" b="b"/>
              <a:pathLst>
                <a:path w="739" h="844" extrusionOk="0">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7" name="Google Shape;1107;p33"/>
            <p:cNvSpPr/>
            <p:nvPr/>
          </p:nvSpPr>
          <p:spPr>
            <a:xfrm>
              <a:off x="17641732" y="3915806"/>
              <a:ext cx="51407" cy="46682"/>
            </a:xfrm>
            <a:custGeom>
              <a:avLst/>
              <a:gdLst/>
              <a:ahLst/>
              <a:cxnLst/>
              <a:rect l="l" t="t" r="r" b="b"/>
              <a:pathLst>
                <a:path w="805" h="731" extrusionOk="0">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33"/>
            <p:cNvSpPr/>
            <p:nvPr/>
          </p:nvSpPr>
          <p:spPr>
            <a:xfrm>
              <a:off x="17808341" y="4328143"/>
              <a:ext cx="47193" cy="53898"/>
            </a:xfrm>
            <a:custGeom>
              <a:avLst/>
              <a:gdLst/>
              <a:ahLst/>
              <a:cxnLst/>
              <a:rect l="l" t="t" r="r" b="b"/>
              <a:pathLst>
                <a:path w="739" h="844" extrusionOk="0">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33"/>
            <p:cNvSpPr/>
            <p:nvPr/>
          </p:nvSpPr>
          <p:spPr>
            <a:xfrm>
              <a:off x="18133129" y="4753890"/>
              <a:ext cx="47193" cy="53962"/>
            </a:xfrm>
            <a:custGeom>
              <a:avLst/>
              <a:gdLst/>
              <a:ahLst/>
              <a:cxnLst/>
              <a:rect l="l" t="t" r="r" b="b"/>
              <a:pathLst>
                <a:path w="739" h="845" extrusionOk="0">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p33"/>
            <p:cNvSpPr/>
            <p:nvPr/>
          </p:nvSpPr>
          <p:spPr>
            <a:xfrm>
              <a:off x="18519414" y="4904725"/>
              <a:ext cx="55558" cy="56261"/>
            </a:xfrm>
            <a:custGeom>
              <a:avLst/>
              <a:gdLst/>
              <a:ahLst/>
              <a:cxnLst/>
              <a:rect l="l" t="t" r="r" b="b"/>
              <a:pathLst>
                <a:path w="870" h="881" extrusionOk="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p33"/>
            <p:cNvSpPr/>
            <p:nvPr/>
          </p:nvSpPr>
          <p:spPr>
            <a:xfrm>
              <a:off x="19228763" y="4976885"/>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33"/>
            <p:cNvSpPr/>
            <p:nvPr/>
          </p:nvSpPr>
          <p:spPr>
            <a:xfrm>
              <a:off x="15427730" y="3293118"/>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33"/>
            <p:cNvSpPr/>
            <p:nvPr/>
          </p:nvSpPr>
          <p:spPr>
            <a:xfrm>
              <a:off x="14724256" y="4064405"/>
              <a:ext cx="47193" cy="53387"/>
            </a:xfrm>
            <a:custGeom>
              <a:avLst/>
              <a:gdLst/>
              <a:ahLst/>
              <a:cxnLst/>
              <a:rect l="l" t="t" r="r" b="b"/>
              <a:pathLst>
                <a:path w="739" h="836" extrusionOk="0">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33"/>
            <p:cNvSpPr/>
            <p:nvPr/>
          </p:nvSpPr>
          <p:spPr>
            <a:xfrm>
              <a:off x="16117794" y="4024366"/>
              <a:ext cx="53068" cy="49683"/>
            </a:xfrm>
            <a:custGeom>
              <a:avLst/>
              <a:gdLst/>
              <a:ahLst/>
              <a:cxnLst/>
              <a:rect l="l" t="t" r="r" b="b"/>
              <a:pathLst>
                <a:path w="831" h="778" extrusionOk="0">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33"/>
            <p:cNvSpPr/>
            <p:nvPr/>
          </p:nvSpPr>
          <p:spPr>
            <a:xfrm>
              <a:off x="15908271" y="4591497"/>
              <a:ext cx="47193" cy="53898"/>
            </a:xfrm>
            <a:custGeom>
              <a:avLst/>
              <a:gdLst/>
              <a:ahLst/>
              <a:cxnLst/>
              <a:rect l="l" t="t" r="r" b="b"/>
              <a:pathLst>
                <a:path w="739" h="844" extrusionOk="0">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33"/>
            <p:cNvSpPr/>
            <p:nvPr/>
          </p:nvSpPr>
          <p:spPr>
            <a:xfrm>
              <a:off x="14900125" y="4571317"/>
              <a:ext cx="53962" cy="47193"/>
            </a:xfrm>
            <a:custGeom>
              <a:avLst/>
              <a:gdLst/>
              <a:ahLst/>
              <a:cxnLst/>
              <a:rect l="l" t="t" r="r" b="b"/>
              <a:pathLst>
                <a:path w="845" h="739" extrusionOk="0">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33"/>
            <p:cNvSpPr/>
            <p:nvPr/>
          </p:nvSpPr>
          <p:spPr>
            <a:xfrm>
              <a:off x="14893419" y="3557302"/>
              <a:ext cx="47193" cy="53962"/>
            </a:xfrm>
            <a:custGeom>
              <a:avLst/>
              <a:gdLst/>
              <a:ahLst/>
              <a:cxnLst/>
              <a:rect l="l" t="t" r="r" b="b"/>
              <a:pathLst>
                <a:path w="739" h="845" extrusionOk="0">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8" name="Google Shape;1118;p33"/>
            <p:cNvSpPr/>
            <p:nvPr/>
          </p:nvSpPr>
          <p:spPr>
            <a:xfrm>
              <a:off x="15908271" y="3537122"/>
              <a:ext cx="60603" cy="46362"/>
            </a:xfrm>
            <a:custGeom>
              <a:avLst/>
              <a:gdLst/>
              <a:ahLst/>
              <a:cxnLst/>
              <a:rect l="l" t="t" r="r" b="b"/>
              <a:pathLst>
                <a:path w="949" h="726" extrusionOk="0">
                  <a:moveTo>
                    <a:pt x="474" y="0"/>
                  </a:moveTo>
                  <a:cubicBezTo>
                    <a:pt x="0" y="0"/>
                    <a:pt x="0" y="725"/>
                    <a:pt x="474" y="725"/>
                  </a:cubicBezTo>
                  <a:cubicBezTo>
                    <a:pt x="949" y="725"/>
                    <a:pt x="949" y="0"/>
                    <a:pt x="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9" name="Google Shape;1119;p33"/>
            <p:cNvSpPr/>
            <p:nvPr/>
          </p:nvSpPr>
          <p:spPr>
            <a:xfrm>
              <a:off x="14087260" y="5490183"/>
              <a:ext cx="5109" cy="10154"/>
            </a:xfrm>
            <a:custGeom>
              <a:avLst/>
              <a:gdLst/>
              <a:ahLst/>
              <a:cxnLst/>
              <a:rect l="l" t="t" r="r" b="b"/>
              <a:pathLst>
                <a:path w="80" h="159" extrusionOk="0">
                  <a:moveTo>
                    <a:pt x="79" y="1"/>
                  </a:moveTo>
                  <a:cubicBezTo>
                    <a:pt x="40" y="67"/>
                    <a:pt x="14" y="119"/>
                    <a:pt x="0" y="159"/>
                  </a:cubicBezTo>
                  <a:cubicBezTo>
                    <a:pt x="27" y="106"/>
                    <a:pt x="53" y="53"/>
                    <a:pt x="7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0" name="Google Shape;1120;p33"/>
            <p:cNvSpPr/>
            <p:nvPr/>
          </p:nvSpPr>
          <p:spPr>
            <a:xfrm>
              <a:off x="11795325" y="4074053"/>
              <a:ext cx="35451" cy="1553439"/>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21"/>
        <p:cNvGrpSpPr/>
        <p:nvPr/>
      </p:nvGrpSpPr>
      <p:grpSpPr>
        <a:xfrm>
          <a:off x="0" y="0"/>
          <a:ext cx="0" cy="0"/>
          <a:chOff x="0" y="0"/>
          <a:chExt cx="0" cy="0"/>
        </a:xfrm>
      </p:grpSpPr>
      <p:sp>
        <p:nvSpPr>
          <p:cNvPr id="1122" name="Google Shape;1122;p34"/>
          <p:cNvSpPr txBox="1">
            <a:spLocks noGrp="1"/>
          </p:cNvSpPr>
          <p:nvPr>
            <p:ph type="title"/>
          </p:nvPr>
        </p:nvSpPr>
        <p:spPr>
          <a:xfrm>
            <a:off x="2205700" y="3291325"/>
            <a:ext cx="4695000" cy="939300"/>
          </a:xfrm>
          <a:prstGeom prst="rect">
            <a:avLst/>
          </a:prstGeom>
          <a:noFill/>
          <a:ln>
            <a:noFill/>
          </a:ln>
        </p:spPr>
        <p:txBody>
          <a:bodyPr spcFirstLastPara="1" wrap="square" lIns="91425" tIns="91425" rIns="91425" bIns="91425" anchor="ctr" anchorCtr="0">
            <a:noAutofit/>
          </a:bodyPr>
          <a:lstStyle>
            <a:lvl1pPr lvl="0" algn="ctr">
              <a:lnSpc>
                <a:spcPct val="90000"/>
              </a:lnSpc>
              <a:spcBef>
                <a:spcPts val="0"/>
              </a:spcBef>
              <a:spcAft>
                <a:spcPts val="0"/>
              </a:spcAft>
              <a:buSzPts val="3000"/>
              <a:buNone/>
              <a:defRPr>
                <a:solidFill>
                  <a:schemeClr val="lt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23"/>
        <p:cNvGrpSpPr/>
        <p:nvPr/>
      </p:nvGrpSpPr>
      <p:grpSpPr>
        <a:xfrm>
          <a:off x="0" y="0"/>
          <a:ext cx="0" cy="0"/>
          <a:chOff x="0" y="0"/>
          <a:chExt cx="0" cy="0"/>
        </a:xfrm>
      </p:grpSpPr>
      <p:sp>
        <p:nvSpPr>
          <p:cNvPr id="1124" name="Google Shape;1124;p35"/>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25" name="Google Shape;1125;p35"/>
          <p:cNvGrpSpPr/>
          <p:nvPr/>
        </p:nvGrpSpPr>
        <p:grpSpPr>
          <a:xfrm>
            <a:off x="8607" y="4897646"/>
            <a:ext cx="9135594" cy="237557"/>
            <a:chOff x="8607" y="4897646"/>
            <a:chExt cx="9135594" cy="237557"/>
          </a:xfrm>
        </p:grpSpPr>
        <p:sp>
          <p:nvSpPr>
            <p:cNvPr id="1126" name="Google Shape;1126;p35"/>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rgbClr val="F034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27" name="Google Shape;1127;p35"/>
            <p:cNvGrpSpPr/>
            <p:nvPr/>
          </p:nvGrpSpPr>
          <p:grpSpPr>
            <a:xfrm>
              <a:off x="82434" y="4966083"/>
              <a:ext cx="8958164" cy="100651"/>
              <a:chOff x="82434" y="4966083"/>
              <a:chExt cx="8958164" cy="100651"/>
            </a:xfrm>
          </p:grpSpPr>
          <p:sp>
            <p:nvSpPr>
              <p:cNvPr id="1128" name="Google Shape;1128;p35"/>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35"/>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0" name="Google Shape;1130;p35"/>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1" name="Google Shape;1131;p35"/>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2" name="Google Shape;1132;p35"/>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3" name="Google Shape;1133;p35"/>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4" name="Google Shape;1134;p35"/>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5" name="Google Shape;1135;p35"/>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p35"/>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7" name="Google Shape;1137;p35"/>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8" name="Google Shape;1138;p35"/>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9" name="Google Shape;1139;p35"/>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0" name="Google Shape;1140;p35"/>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1" name="Google Shape;1141;p35"/>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2" name="Google Shape;1142;p35"/>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3" name="Google Shape;1143;p35"/>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35"/>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35"/>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6" name="Google Shape;1146;p35"/>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7" name="Google Shape;1147;p35"/>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35"/>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35"/>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0" name="Google Shape;1150;p35"/>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1" name="Google Shape;1151;p35"/>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2" name="Google Shape;1152;p35"/>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3" name="Google Shape;1153;p35"/>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4" name="Google Shape;1154;p35"/>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5" name="Google Shape;1155;p35"/>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6" name="Google Shape;1156;p35"/>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7" name="Google Shape;1157;p35"/>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8" name="Google Shape;1158;p35"/>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9" name="Google Shape;1159;p35"/>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0" name="Google Shape;1160;p35"/>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1" name="Google Shape;1161;p35"/>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2" name="Google Shape;1162;p35"/>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3" name="Google Shape;1163;p35"/>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4" name="Google Shape;1164;p35"/>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35"/>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35"/>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35"/>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168" name="Google Shape;1168;p35"/>
          <p:cNvGrpSpPr/>
          <p:nvPr/>
        </p:nvGrpSpPr>
        <p:grpSpPr>
          <a:xfrm>
            <a:off x="297" y="15560"/>
            <a:ext cx="9143904" cy="237557"/>
            <a:chOff x="297" y="15560"/>
            <a:chExt cx="9143904" cy="237557"/>
          </a:xfrm>
        </p:grpSpPr>
        <p:sp>
          <p:nvSpPr>
            <p:cNvPr id="1169" name="Google Shape;1169;p35"/>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70" name="Google Shape;1170;p35"/>
            <p:cNvGrpSpPr/>
            <p:nvPr/>
          </p:nvGrpSpPr>
          <p:grpSpPr>
            <a:xfrm>
              <a:off x="74092" y="83998"/>
              <a:ext cx="8958196" cy="100651"/>
              <a:chOff x="74092" y="83998"/>
              <a:chExt cx="8958196" cy="100651"/>
            </a:xfrm>
          </p:grpSpPr>
          <p:sp>
            <p:nvSpPr>
              <p:cNvPr id="1171" name="Google Shape;1171;p35"/>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2" name="Google Shape;1172;p35"/>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3" name="Google Shape;1173;p35"/>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4" name="Google Shape;1174;p35"/>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5" name="Google Shape;1175;p35"/>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6" name="Google Shape;1176;p35"/>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7" name="Google Shape;1177;p35"/>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8" name="Google Shape;1178;p35"/>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9" name="Google Shape;1179;p35"/>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0" name="Google Shape;1180;p35"/>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1" name="Google Shape;1181;p35"/>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2" name="Google Shape;1182;p35"/>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3" name="Google Shape;1183;p35"/>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4" name="Google Shape;1184;p35"/>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5" name="Google Shape;1185;p35"/>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6" name="Google Shape;1186;p35"/>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7" name="Google Shape;1187;p35"/>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8" name="Google Shape;1188;p35"/>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9" name="Google Shape;1189;p35"/>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0" name="Google Shape;1190;p35"/>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1" name="Google Shape;1191;p35"/>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2" name="Google Shape;1192;p35"/>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3" name="Google Shape;1193;p35"/>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4" name="Google Shape;1194;p35"/>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5" name="Google Shape;1195;p35"/>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6" name="Google Shape;1196;p35"/>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7" name="Google Shape;1197;p35"/>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8" name="Google Shape;1198;p35"/>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9" name="Google Shape;1199;p35"/>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0" name="Google Shape;1200;p35"/>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1" name="Google Shape;1201;p35"/>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2" name="Google Shape;1202;p35"/>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3" name="Google Shape;1203;p35"/>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4" name="Google Shape;1204;p35"/>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p35"/>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6" name="Google Shape;1206;p35"/>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p35"/>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35"/>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9" name="Google Shape;1209;p35"/>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0" name="Google Shape;1210;p35"/>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211" name="Google Shape;1211;p35"/>
          <p:cNvSpPr txBox="1">
            <a:spLocks noGrp="1"/>
          </p:cNvSpPr>
          <p:nvPr>
            <p:ph type="title" hasCustomPrompt="1"/>
          </p:nvPr>
        </p:nvSpPr>
        <p:spPr>
          <a:xfrm>
            <a:off x="886950" y="1141450"/>
            <a:ext cx="7370100" cy="1246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9600"/>
              <a:buNone/>
              <a:defRPr sz="7100">
                <a:solidFill>
                  <a:schemeClr val="dk1"/>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212" name="Google Shape;1212;p35"/>
          <p:cNvSpPr txBox="1">
            <a:spLocks noGrp="1"/>
          </p:cNvSpPr>
          <p:nvPr>
            <p:ph type="subTitle" idx="1"/>
          </p:nvPr>
        </p:nvSpPr>
        <p:spPr>
          <a:xfrm>
            <a:off x="1284000" y="2435600"/>
            <a:ext cx="6576000" cy="372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600"/>
              <a:buNone/>
              <a:defRPr sz="1900">
                <a:solidFill>
                  <a:schemeClr val="accent2"/>
                </a:solidFill>
              </a:defRPr>
            </a:lvl1pPr>
            <a:lvl2pPr lvl="1" algn="ctr">
              <a:lnSpc>
                <a:spcPct val="100000"/>
              </a:lnSpc>
              <a:spcBef>
                <a:spcPts val="0"/>
              </a:spcBef>
              <a:spcAft>
                <a:spcPts val="0"/>
              </a:spcAft>
              <a:buSzPts val="1600"/>
              <a:buNone/>
              <a:defRPr sz="1600"/>
            </a:lvl2pPr>
            <a:lvl3pPr lvl="2" algn="ctr">
              <a:lnSpc>
                <a:spcPct val="100000"/>
              </a:lnSpc>
              <a:spcBef>
                <a:spcPts val="1600"/>
              </a:spcBef>
              <a:spcAft>
                <a:spcPts val="0"/>
              </a:spcAft>
              <a:buSzPts val="1600"/>
              <a:buNone/>
              <a:defRPr sz="1600"/>
            </a:lvl3pPr>
            <a:lvl4pPr lvl="3" algn="ctr">
              <a:lnSpc>
                <a:spcPct val="100000"/>
              </a:lnSpc>
              <a:spcBef>
                <a:spcPts val="1600"/>
              </a:spcBef>
              <a:spcAft>
                <a:spcPts val="0"/>
              </a:spcAft>
              <a:buSzPts val="1600"/>
              <a:buNone/>
              <a:defRPr sz="1600"/>
            </a:lvl4pPr>
            <a:lvl5pPr lvl="4" algn="ctr">
              <a:lnSpc>
                <a:spcPct val="100000"/>
              </a:lnSpc>
              <a:spcBef>
                <a:spcPts val="1600"/>
              </a:spcBef>
              <a:spcAft>
                <a:spcPts val="0"/>
              </a:spcAft>
              <a:buSzPts val="1600"/>
              <a:buNone/>
              <a:defRPr sz="1600"/>
            </a:lvl5pPr>
            <a:lvl6pPr lvl="5" algn="ctr">
              <a:lnSpc>
                <a:spcPct val="100000"/>
              </a:lnSpc>
              <a:spcBef>
                <a:spcPts val="1600"/>
              </a:spcBef>
              <a:spcAft>
                <a:spcPts val="0"/>
              </a:spcAft>
              <a:buSzPts val="1600"/>
              <a:buNone/>
              <a:defRPr sz="1600"/>
            </a:lvl6pPr>
            <a:lvl7pPr lvl="6" algn="ctr">
              <a:lnSpc>
                <a:spcPct val="100000"/>
              </a:lnSpc>
              <a:spcBef>
                <a:spcPts val="1600"/>
              </a:spcBef>
              <a:spcAft>
                <a:spcPts val="0"/>
              </a:spcAft>
              <a:buSzPts val="1600"/>
              <a:buNone/>
              <a:defRPr sz="1600"/>
            </a:lvl7pPr>
            <a:lvl8pPr lvl="7" algn="ctr">
              <a:lnSpc>
                <a:spcPct val="100000"/>
              </a:lnSpc>
              <a:spcBef>
                <a:spcPts val="1600"/>
              </a:spcBef>
              <a:spcAft>
                <a:spcPts val="0"/>
              </a:spcAft>
              <a:buSzPts val="1600"/>
              <a:buNone/>
              <a:defRPr sz="1600"/>
            </a:lvl8pPr>
            <a:lvl9pPr lvl="8" algn="ctr">
              <a:lnSpc>
                <a:spcPct val="100000"/>
              </a:lnSpc>
              <a:spcBef>
                <a:spcPts val="1600"/>
              </a:spcBef>
              <a:spcAft>
                <a:spcPts val="1600"/>
              </a:spcAft>
              <a:buSzPts val="1600"/>
              <a:buNone/>
              <a:defRPr sz="1600"/>
            </a:lvl9pPr>
          </a:lstStyle>
          <a:p>
            <a:endParaRPr/>
          </a:p>
        </p:txBody>
      </p:sp>
      <p:sp>
        <p:nvSpPr>
          <p:cNvPr id="1213" name="Google Shape;1213;p35"/>
          <p:cNvSpPr/>
          <p:nvPr/>
        </p:nvSpPr>
        <p:spPr>
          <a:xfrm>
            <a:off x="303900" y="549338"/>
            <a:ext cx="8536200" cy="4052100"/>
          </a:xfrm>
          <a:prstGeom prst="rect">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214"/>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15"/>
        <p:cNvGrpSpPr/>
        <p:nvPr/>
      </p:nvGrpSpPr>
      <p:grpSpPr>
        <a:xfrm>
          <a:off x="0" y="0"/>
          <a:ext cx="0" cy="0"/>
          <a:chOff x="0" y="0"/>
          <a:chExt cx="0" cy="0"/>
        </a:xfrm>
      </p:grpSpPr>
      <p:grpSp>
        <p:nvGrpSpPr>
          <p:cNvPr id="1216" name="Google Shape;1216;p37"/>
          <p:cNvGrpSpPr/>
          <p:nvPr/>
        </p:nvGrpSpPr>
        <p:grpSpPr>
          <a:xfrm>
            <a:off x="297" y="15560"/>
            <a:ext cx="9143904" cy="5119643"/>
            <a:chOff x="297" y="15560"/>
            <a:chExt cx="9143904" cy="5119643"/>
          </a:xfrm>
        </p:grpSpPr>
        <p:grpSp>
          <p:nvGrpSpPr>
            <p:cNvPr id="1217" name="Google Shape;1217;p37"/>
            <p:cNvGrpSpPr/>
            <p:nvPr/>
          </p:nvGrpSpPr>
          <p:grpSpPr>
            <a:xfrm>
              <a:off x="297" y="15560"/>
              <a:ext cx="9143904" cy="5119643"/>
              <a:chOff x="297" y="15560"/>
              <a:chExt cx="9143904" cy="5119643"/>
            </a:xfrm>
          </p:grpSpPr>
          <p:sp>
            <p:nvSpPr>
              <p:cNvPr id="1218" name="Google Shape;1218;p37"/>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9" name="Google Shape;1219;p37"/>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20" name="Google Shape;1220;p37"/>
              <p:cNvGrpSpPr/>
              <p:nvPr/>
            </p:nvGrpSpPr>
            <p:grpSpPr>
              <a:xfrm>
                <a:off x="74092" y="83998"/>
                <a:ext cx="8958196" cy="100651"/>
                <a:chOff x="74092" y="83998"/>
                <a:chExt cx="8958196" cy="100651"/>
              </a:xfrm>
            </p:grpSpPr>
            <p:sp>
              <p:nvSpPr>
                <p:cNvPr id="1221" name="Google Shape;1221;p37"/>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2" name="Google Shape;1222;p37"/>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3" name="Google Shape;1223;p37"/>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4" name="Google Shape;1224;p37"/>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5" name="Google Shape;1225;p37"/>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6" name="Google Shape;1226;p37"/>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7" name="Google Shape;1227;p37"/>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8" name="Google Shape;1228;p37"/>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9" name="Google Shape;1229;p37"/>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0" name="Google Shape;1230;p37"/>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1" name="Google Shape;1231;p37"/>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2" name="Google Shape;1232;p37"/>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3" name="Google Shape;1233;p37"/>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4" name="Google Shape;1234;p37"/>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5" name="Google Shape;1235;p37"/>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6" name="Google Shape;1236;p37"/>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7" name="Google Shape;1237;p37"/>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8" name="Google Shape;1238;p37"/>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9" name="Google Shape;1239;p37"/>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0" name="Google Shape;1240;p37"/>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1" name="Google Shape;1241;p37"/>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2" name="Google Shape;1242;p37"/>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3" name="Google Shape;1243;p37"/>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4" name="Google Shape;1244;p37"/>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5" name="Google Shape;1245;p37"/>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6" name="Google Shape;1246;p37"/>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7" name="Google Shape;1247;p37"/>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8" name="Google Shape;1248;p37"/>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9" name="Google Shape;1249;p37"/>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0" name="Google Shape;1250;p37"/>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1" name="Google Shape;1251;p37"/>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2" name="Google Shape;1252;p37"/>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3" name="Google Shape;1253;p37"/>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4" name="Google Shape;1254;p37"/>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5" name="Google Shape;1255;p37"/>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6" name="Google Shape;1256;p37"/>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7" name="Google Shape;1257;p37"/>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8" name="Google Shape;1258;p37"/>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9" name="Google Shape;1259;p37"/>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0" name="Google Shape;1260;p37"/>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61" name="Google Shape;1261;p37"/>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262" name="Google Shape;1262;p37"/>
              <p:cNvGrpSpPr/>
              <p:nvPr/>
            </p:nvGrpSpPr>
            <p:grpSpPr>
              <a:xfrm>
                <a:off x="82434" y="4966083"/>
                <a:ext cx="8958164" cy="100651"/>
                <a:chOff x="82434" y="4966083"/>
                <a:chExt cx="8958164" cy="100651"/>
              </a:xfrm>
            </p:grpSpPr>
            <p:sp>
              <p:nvSpPr>
                <p:cNvPr id="1263" name="Google Shape;1263;p37"/>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4" name="Google Shape;1264;p37"/>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5" name="Google Shape;1265;p37"/>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6" name="Google Shape;1266;p37"/>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7" name="Google Shape;1267;p37"/>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8" name="Google Shape;1268;p37"/>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9" name="Google Shape;1269;p37"/>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0" name="Google Shape;1270;p37"/>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1" name="Google Shape;1271;p37"/>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2" name="Google Shape;1272;p37"/>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3" name="Google Shape;1273;p37"/>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4" name="Google Shape;1274;p37"/>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5" name="Google Shape;1275;p37"/>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6" name="Google Shape;1276;p37"/>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7" name="Google Shape;1277;p37"/>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8" name="Google Shape;1278;p37"/>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9" name="Google Shape;1279;p37"/>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0" name="Google Shape;1280;p37"/>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1" name="Google Shape;1281;p37"/>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2" name="Google Shape;1282;p37"/>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3" name="Google Shape;1283;p37"/>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4" name="Google Shape;1284;p37"/>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5" name="Google Shape;1285;p37"/>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37"/>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7" name="Google Shape;1287;p37"/>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8" name="Google Shape;1288;p37"/>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9" name="Google Shape;1289;p37"/>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0" name="Google Shape;1290;p37"/>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1" name="Google Shape;1291;p37"/>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2" name="Google Shape;1292;p37"/>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3" name="Google Shape;1293;p37"/>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4" name="Google Shape;1294;p37"/>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5" name="Google Shape;1295;p37"/>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6" name="Google Shape;1296;p37"/>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7" name="Google Shape;1297;p37"/>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8" name="Google Shape;1298;p37"/>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9" name="Google Shape;1299;p37"/>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0" name="Google Shape;1300;p37"/>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1" name="Google Shape;1301;p37"/>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2" name="Google Shape;1302;p37"/>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303" name="Google Shape;1303;p37"/>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04" name="Google Shape;1304;p37"/>
          <p:cNvSpPr txBox="1">
            <a:spLocks noGrp="1"/>
          </p:cNvSpPr>
          <p:nvPr>
            <p:ph type="title"/>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305" name="Google Shape;1305;p37"/>
          <p:cNvSpPr txBox="1">
            <a:spLocks noGrp="1"/>
          </p:cNvSpPr>
          <p:nvPr>
            <p:ph type="title" idx="2"/>
          </p:nvPr>
        </p:nvSpPr>
        <p:spPr>
          <a:xfrm>
            <a:off x="720007" y="1917395"/>
            <a:ext cx="2305500" cy="347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306" name="Google Shape;1306;p37"/>
          <p:cNvSpPr txBox="1">
            <a:spLocks noGrp="1"/>
          </p:cNvSpPr>
          <p:nvPr>
            <p:ph type="subTitle" idx="1"/>
          </p:nvPr>
        </p:nvSpPr>
        <p:spPr>
          <a:xfrm>
            <a:off x="720007" y="2345575"/>
            <a:ext cx="2305500" cy="393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07" name="Google Shape;1307;p37"/>
          <p:cNvSpPr txBox="1">
            <a:spLocks noGrp="1"/>
          </p:cNvSpPr>
          <p:nvPr>
            <p:ph type="title" idx="3"/>
          </p:nvPr>
        </p:nvSpPr>
        <p:spPr>
          <a:xfrm>
            <a:off x="3419244" y="1917395"/>
            <a:ext cx="2305500" cy="347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308" name="Google Shape;1308;p37"/>
          <p:cNvSpPr txBox="1">
            <a:spLocks noGrp="1"/>
          </p:cNvSpPr>
          <p:nvPr>
            <p:ph type="subTitle" idx="4"/>
          </p:nvPr>
        </p:nvSpPr>
        <p:spPr>
          <a:xfrm>
            <a:off x="3419244" y="2345575"/>
            <a:ext cx="2305500" cy="393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09" name="Google Shape;1309;p37"/>
          <p:cNvSpPr txBox="1">
            <a:spLocks noGrp="1"/>
          </p:cNvSpPr>
          <p:nvPr>
            <p:ph type="title" idx="5"/>
          </p:nvPr>
        </p:nvSpPr>
        <p:spPr>
          <a:xfrm>
            <a:off x="720007" y="3624255"/>
            <a:ext cx="2305500" cy="347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310" name="Google Shape;1310;p37"/>
          <p:cNvSpPr txBox="1">
            <a:spLocks noGrp="1"/>
          </p:cNvSpPr>
          <p:nvPr>
            <p:ph type="subTitle" idx="6"/>
          </p:nvPr>
        </p:nvSpPr>
        <p:spPr>
          <a:xfrm>
            <a:off x="720007" y="4053525"/>
            <a:ext cx="2305500" cy="393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11" name="Google Shape;1311;p37"/>
          <p:cNvSpPr txBox="1">
            <a:spLocks noGrp="1"/>
          </p:cNvSpPr>
          <p:nvPr>
            <p:ph type="title" idx="7"/>
          </p:nvPr>
        </p:nvSpPr>
        <p:spPr>
          <a:xfrm>
            <a:off x="3419244" y="3624255"/>
            <a:ext cx="2305500" cy="347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312" name="Google Shape;1312;p37"/>
          <p:cNvSpPr txBox="1">
            <a:spLocks noGrp="1"/>
          </p:cNvSpPr>
          <p:nvPr>
            <p:ph type="subTitle" idx="8"/>
          </p:nvPr>
        </p:nvSpPr>
        <p:spPr>
          <a:xfrm>
            <a:off x="3419244" y="4053525"/>
            <a:ext cx="2305500" cy="393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13" name="Google Shape;1313;p37"/>
          <p:cNvSpPr txBox="1">
            <a:spLocks noGrp="1"/>
          </p:cNvSpPr>
          <p:nvPr>
            <p:ph type="title" idx="9"/>
          </p:nvPr>
        </p:nvSpPr>
        <p:spPr>
          <a:xfrm>
            <a:off x="6118520" y="1917395"/>
            <a:ext cx="2305500" cy="347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314" name="Google Shape;1314;p37"/>
          <p:cNvSpPr txBox="1">
            <a:spLocks noGrp="1"/>
          </p:cNvSpPr>
          <p:nvPr>
            <p:ph type="subTitle" idx="13"/>
          </p:nvPr>
        </p:nvSpPr>
        <p:spPr>
          <a:xfrm>
            <a:off x="6118520" y="2345575"/>
            <a:ext cx="2305500" cy="393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15" name="Google Shape;1315;p37"/>
          <p:cNvSpPr txBox="1">
            <a:spLocks noGrp="1"/>
          </p:cNvSpPr>
          <p:nvPr>
            <p:ph type="title" idx="14"/>
          </p:nvPr>
        </p:nvSpPr>
        <p:spPr>
          <a:xfrm>
            <a:off x="6118520" y="3624255"/>
            <a:ext cx="2305500" cy="347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316" name="Google Shape;1316;p37"/>
          <p:cNvSpPr txBox="1">
            <a:spLocks noGrp="1"/>
          </p:cNvSpPr>
          <p:nvPr>
            <p:ph type="subTitle" idx="15"/>
          </p:nvPr>
        </p:nvSpPr>
        <p:spPr>
          <a:xfrm>
            <a:off x="6118520" y="4053525"/>
            <a:ext cx="2305500" cy="393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17" name="Google Shape;1317;p37"/>
          <p:cNvSpPr txBox="1">
            <a:spLocks noGrp="1"/>
          </p:cNvSpPr>
          <p:nvPr>
            <p:ph type="title" idx="16"/>
          </p:nvPr>
        </p:nvSpPr>
        <p:spPr>
          <a:xfrm>
            <a:off x="720007" y="1424152"/>
            <a:ext cx="734700" cy="35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318" name="Google Shape;1318;p37"/>
          <p:cNvSpPr txBox="1">
            <a:spLocks noGrp="1"/>
          </p:cNvSpPr>
          <p:nvPr>
            <p:ph type="title" idx="17"/>
          </p:nvPr>
        </p:nvSpPr>
        <p:spPr>
          <a:xfrm>
            <a:off x="720007" y="3132110"/>
            <a:ext cx="734700" cy="35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319" name="Google Shape;1319;p37"/>
          <p:cNvSpPr txBox="1">
            <a:spLocks noGrp="1"/>
          </p:cNvSpPr>
          <p:nvPr>
            <p:ph type="title" idx="18"/>
          </p:nvPr>
        </p:nvSpPr>
        <p:spPr>
          <a:xfrm>
            <a:off x="3419244" y="1424152"/>
            <a:ext cx="734700" cy="35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320" name="Google Shape;1320;p37"/>
          <p:cNvSpPr txBox="1">
            <a:spLocks noGrp="1"/>
          </p:cNvSpPr>
          <p:nvPr>
            <p:ph type="title" idx="19"/>
          </p:nvPr>
        </p:nvSpPr>
        <p:spPr>
          <a:xfrm>
            <a:off x="3419244" y="3132110"/>
            <a:ext cx="734700" cy="35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321" name="Google Shape;1321;p37"/>
          <p:cNvSpPr txBox="1">
            <a:spLocks noGrp="1"/>
          </p:cNvSpPr>
          <p:nvPr>
            <p:ph type="title" idx="20"/>
          </p:nvPr>
        </p:nvSpPr>
        <p:spPr>
          <a:xfrm>
            <a:off x="6118520" y="1424152"/>
            <a:ext cx="734700" cy="35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322" name="Google Shape;1322;p37"/>
          <p:cNvSpPr txBox="1">
            <a:spLocks noGrp="1"/>
          </p:cNvSpPr>
          <p:nvPr>
            <p:ph type="title" idx="21"/>
          </p:nvPr>
        </p:nvSpPr>
        <p:spPr>
          <a:xfrm>
            <a:off x="6118520" y="3132110"/>
            <a:ext cx="734700" cy="356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323"/>
        <p:cNvGrpSpPr/>
        <p:nvPr/>
      </p:nvGrpSpPr>
      <p:grpSpPr>
        <a:xfrm>
          <a:off x="0" y="0"/>
          <a:ext cx="0" cy="0"/>
          <a:chOff x="0" y="0"/>
          <a:chExt cx="0" cy="0"/>
        </a:xfrm>
      </p:grpSpPr>
      <p:grpSp>
        <p:nvGrpSpPr>
          <p:cNvPr id="1324" name="Google Shape;1324;p38"/>
          <p:cNvGrpSpPr/>
          <p:nvPr/>
        </p:nvGrpSpPr>
        <p:grpSpPr>
          <a:xfrm>
            <a:off x="297" y="15560"/>
            <a:ext cx="9143904" cy="5119643"/>
            <a:chOff x="297" y="15560"/>
            <a:chExt cx="9143904" cy="5119643"/>
          </a:xfrm>
        </p:grpSpPr>
        <p:grpSp>
          <p:nvGrpSpPr>
            <p:cNvPr id="1325" name="Google Shape;1325;p38"/>
            <p:cNvGrpSpPr/>
            <p:nvPr/>
          </p:nvGrpSpPr>
          <p:grpSpPr>
            <a:xfrm>
              <a:off x="297" y="15560"/>
              <a:ext cx="9143904" cy="5119643"/>
              <a:chOff x="297" y="15560"/>
              <a:chExt cx="9143904" cy="5119643"/>
            </a:xfrm>
          </p:grpSpPr>
          <p:sp>
            <p:nvSpPr>
              <p:cNvPr id="1326" name="Google Shape;1326;p38"/>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7" name="Google Shape;1327;p38"/>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28" name="Google Shape;1328;p38"/>
              <p:cNvGrpSpPr/>
              <p:nvPr/>
            </p:nvGrpSpPr>
            <p:grpSpPr>
              <a:xfrm>
                <a:off x="74092" y="83998"/>
                <a:ext cx="8958196" cy="100651"/>
                <a:chOff x="74092" y="83998"/>
                <a:chExt cx="8958196" cy="100651"/>
              </a:xfrm>
            </p:grpSpPr>
            <p:sp>
              <p:nvSpPr>
                <p:cNvPr id="1329" name="Google Shape;1329;p38"/>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0" name="Google Shape;1330;p38"/>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1" name="Google Shape;1331;p38"/>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2" name="Google Shape;1332;p38"/>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3" name="Google Shape;1333;p38"/>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4" name="Google Shape;1334;p38"/>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5" name="Google Shape;1335;p38"/>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6" name="Google Shape;1336;p38"/>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7" name="Google Shape;1337;p38"/>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8" name="Google Shape;1338;p38"/>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9" name="Google Shape;1339;p38"/>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0" name="Google Shape;1340;p38"/>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1" name="Google Shape;1341;p38"/>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2" name="Google Shape;1342;p38"/>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3" name="Google Shape;1343;p38"/>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4" name="Google Shape;1344;p38"/>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5" name="Google Shape;1345;p38"/>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6" name="Google Shape;1346;p38"/>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7" name="Google Shape;1347;p38"/>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8" name="Google Shape;1348;p38"/>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9" name="Google Shape;1349;p38"/>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0" name="Google Shape;1350;p38"/>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1" name="Google Shape;1351;p38"/>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2" name="Google Shape;1352;p38"/>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3" name="Google Shape;1353;p38"/>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4" name="Google Shape;1354;p38"/>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5" name="Google Shape;1355;p38"/>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6" name="Google Shape;1356;p38"/>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7" name="Google Shape;1357;p38"/>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8" name="Google Shape;1358;p38"/>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9" name="Google Shape;1359;p38"/>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0" name="Google Shape;1360;p38"/>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1" name="Google Shape;1361;p38"/>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2" name="Google Shape;1362;p38"/>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3" name="Google Shape;1363;p38"/>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4" name="Google Shape;1364;p38"/>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5" name="Google Shape;1365;p38"/>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6" name="Google Shape;1366;p38"/>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7" name="Google Shape;1367;p38"/>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8" name="Google Shape;1368;p38"/>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369" name="Google Shape;1369;p38"/>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70" name="Google Shape;1370;p38"/>
              <p:cNvGrpSpPr/>
              <p:nvPr/>
            </p:nvGrpSpPr>
            <p:grpSpPr>
              <a:xfrm>
                <a:off x="82434" y="4966083"/>
                <a:ext cx="8958164" cy="100651"/>
                <a:chOff x="82434" y="4966083"/>
                <a:chExt cx="8958164" cy="100651"/>
              </a:xfrm>
            </p:grpSpPr>
            <p:sp>
              <p:nvSpPr>
                <p:cNvPr id="1371" name="Google Shape;1371;p38"/>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2" name="Google Shape;1372;p38"/>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3" name="Google Shape;1373;p38"/>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4" name="Google Shape;1374;p38"/>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5" name="Google Shape;1375;p38"/>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6" name="Google Shape;1376;p38"/>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7" name="Google Shape;1377;p38"/>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8" name="Google Shape;1378;p38"/>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9" name="Google Shape;1379;p38"/>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0" name="Google Shape;1380;p38"/>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1" name="Google Shape;1381;p38"/>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2" name="Google Shape;1382;p38"/>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3" name="Google Shape;1383;p38"/>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4" name="Google Shape;1384;p38"/>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5" name="Google Shape;1385;p38"/>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6" name="Google Shape;1386;p38"/>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7" name="Google Shape;1387;p38"/>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8" name="Google Shape;1388;p38"/>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9" name="Google Shape;1389;p38"/>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0" name="Google Shape;1390;p38"/>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1" name="Google Shape;1391;p38"/>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2" name="Google Shape;1392;p38"/>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3" name="Google Shape;1393;p38"/>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4" name="Google Shape;1394;p38"/>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5" name="Google Shape;1395;p38"/>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6" name="Google Shape;1396;p38"/>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7" name="Google Shape;1397;p38"/>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8" name="Google Shape;1398;p38"/>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9" name="Google Shape;1399;p38"/>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0" name="Google Shape;1400;p38"/>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1" name="Google Shape;1401;p38"/>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38"/>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3" name="Google Shape;1403;p38"/>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4" name="Google Shape;1404;p38"/>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5" name="Google Shape;1405;p38"/>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6" name="Google Shape;1406;p38"/>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7" name="Google Shape;1407;p38"/>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8" name="Google Shape;1408;p38"/>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9" name="Google Shape;1409;p38"/>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0" name="Google Shape;1410;p38"/>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411" name="Google Shape;1411;p38"/>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12" name="Google Shape;1412;p38"/>
          <p:cNvSpPr txBox="1">
            <a:spLocks noGrp="1"/>
          </p:cNvSpPr>
          <p:nvPr>
            <p:ph type="title"/>
          </p:nvPr>
        </p:nvSpPr>
        <p:spPr>
          <a:xfrm>
            <a:off x="3051750" y="3543263"/>
            <a:ext cx="5379000" cy="5319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3000"/>
              <a:buNone/>
              <a:defRPr sz="24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1413" name="Google Shape;1413;p38"/>
          <p:cNvSpPr txBox="1">
            <a:spLocks noGrp="1"/>
          </p:cNvSpPr>
          <p:nvPr>
            <p:ph type="subTitle" idx="1"/>
          </p:nvPr>
        </p:nvSpPr>
        <p:spPr>
          <a:xfrm>
            <a:off x="5077650" y="1432000"/>
            <a:ext cx="3353100" cy="20691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3000"/>
              <a:buNone/>
              <a:defRPr sz="2300"/>
            </a:lvl1pPr>
            <a:lvl2pPr lvl="1" algn="ctr">
              <a:lnSpc>
                <a:spcPct val="100000"/>
              </a:lnSpc>
              <a:spcBef>
                <a:spcPts val="0"/>
              </a:spcBef>
              <a:spcAft>
                <a:spcPts val="0"/>
              </a:spcAft>
              <a:buSzPts val="3000"/>
              <a:buNone/>
              <a:defRPr sz="3000"/>
            </a:lvl2pPr>
            <a:lvl3pPr lvl="2" algn="ctr">
              <a:lnSpc>
                <a:spcPct val="100000"/>
              </a:lnSpc>
              <a:spcBef>
                <a:spcPts val="1600"/>
              </a:spcBef>
              <a:spcAft>
                <a:spcPts val="0"/>
              </a:spcAft>
              <a:buSzPts val="3000"/>
              <a:buNone/>
              <a:defRPr sz="3000"/>
            </a:lvl3pPr>
            <a:lvl4pPr lvl="3" algn="ctr">
              <a:lnSpc>
                <a:spcPct val="100000"/>
              </a:lnSpc>
              <a:spcBef>
                <a:spcPts val="1600"/>
              </a:spcBef>
              <a:spcAft>
                <a:spcPts val="0"/>
              </a:spcAft>
              <a:buSzPts val="3000"/>
              <a:buNone/>
              <a:defRPr sz="3000"/>
            </a:lvl4pPr>
            <a:lvl5pPr lvl="4" algn="ctr">
              <a:lnSpc>
                <a:spcPct val="100000"/>
              </a:lnSpc>
              <a:spcBef>
                <a:spcPts val="1600"/>
              </a:spcBef>
              <a:spcAft>
                <a:spcPts val="0"/>
              </a:spcAft>
              <a:buSzPts val="3000"/>
              <a:buNone/>
              <a:defRPr sz="3000"/>
            </a:lvl5pPr>
            <a:lvl6pPr lvl="5" algn="ctr">
              <a:lnSpc>
                <a:spcPct val="100000"/>
              </a:lnSpc>
              <a:spcBef>
                <a:spcPts val="1600"/>
              </a:spcBef>
              <a:spcAft>
                <a:spcPts val="0"/>
              </a:spcAft>
              <a:buSzPts val="3000"/>
              <a:buNone/>
              <a:defRPr sz="3000"/>
            </a:lvl6pPr>
            <a:lvl7pPr lvl="6" algn="ctr">
              <a:lnSpc>
                <a:spcPct val="100000"/>
              </a:lnSpc>
              <a:spcBef>
                <a:spcPts val="1600"/>
              </a:spcBef>
              <a:spcAft>
                <a:spcPts val="0"/>
              </a:spcAft>
              <a:buSzPts val="3000"/>
              <a:buNone/>
              <a:defRPr sz="3000"/>
            </a:lvl7pPr>
            <a:lvl8pPr lvl="7" algn="ctr">
              <a:lnSpc>
                <a:spcPct val="100000"/>
              </a:lnSpc>
              <a:spcBef>
                <a:spcPts val="1600"/>
              </a:spcBef>
              <a:spcAft>
                <a:spcPts val="0"/>
              </a:spcAft>
              <a:buSzPts val="3000"/>
              <a:buNone/>
              <a:defRPr sz="3000"/>
            </a:lvl8pPr>
            <a:lvl9pPr lvl="8" algn="ctr">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414"/>
        <p:cNvGrpSpPr/>
        <p:nvPr/>
      </p:nvGrpSpPr>
      <p:grpSpPr>
        <a:xfrm>
          <a:off x="0" y="0"/>
          <a:ext cx="0" cy="0"/>
          <a:chOff x="0" y="0"/>
          <a:chExt cx="0" cy="0"/>
        </a:xfrm>
      </p:grpSpPr>
      <p:grpSp>
        <p:nvGrpSpPr>
          <p:cNvPr id="1415" name="Google Shape;1415;p39"/>
          <p:cNvGrpSpPr/>
          <p:nvPr/>
        </p:nvGrpSpPr>
        <p:grpSpPr>
          <a:xfrm>
            <a:off x="297" y="15560"/>
            <a:ext cx="9143904" cy="5119643"/>
            <a:chOff x="297" y="15560"/>
            <a:chExt cx="9143904" cy="5119643"/>
          </a:xfrm>
        </p:grpSpPr>
        <p:grpSp>
          <p:nvGrpSpPr>
            <p:cNvPr id="1416" name="Google Shape;1416;p39"/>
            <p:cNvGrpSpPr/>
            <p:nvPr/>
          </p:nvGrpSpPr>
          <p:grpSpPr>
            <a:xfrm>
              <a:off x="297" y="15560"/>
              <a:ext cx="9143904" cy="5119643"/>
              <a:chOff x="297" y="15560"/>
              <a:chExt cx="9143904" cy="5119643"/>
            </a:xfrm>
          </p:grpSpPr>
          <p:sp>
            <p:nvSpPr>
              <p:cNvPr id="1417" name="Google Shape;1417;p39"/>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8" name="Google Shape;1418;p39"/>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19" name="Google Shape;1419;p39"/>
              <p:cNvGrpSpPr/>
              <p:nvPr/>
            </p:nvGrpSpPr>
            <p:grpSpPr>
              <a:xfrm>
                <a:off x="74092" y="83998"/>
                <a:ext cx="8958196" cy="100651"/>
                <a:chOff x="74092" y="83998"/>
                <a:chExt cx="8958196" cy="100651"/>
              </a:xfrm>
            </p:grpSpPr>
            <p:sp>
              <p:nvSpPr>
                <p:cNvPr id="1420" name="Google Shape;1420;p39"/>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1" name="Google Shape;1421;p39"/>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2" name="Google Shape;1422;p39"/>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3" name="Google Shape;1423;p39"/>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4" name="Google Shape;1424;p39"/>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5" name="Google Shape;1425;p39"/>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6" name="Google Shape;1426;p39"/>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7" name="Google Shape;1427;p39"/>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8" name="Google Shape;1428;p39"/>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9" name="Google Shape;1429;p39"/>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0" name="Google Shape;1430;p39"/>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1" name="Google Shape;1431;p39"/>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2" name="Google Shape;1432;p39"/>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3" name="Google Shape;1433;p39"/>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4" name="Google Shape;1434;p39"/>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5" name="Google Shape;1435;p39"/>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6" name="Google Shape;1436;p39"/>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7" name="Google Shape;1437;p39"/>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8" name="Google Shape;1438;p39"/>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9" name="Google Shape;1439;p39"/>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0" name="Google Shape;1440;p39"/>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1" name="Google Shape;1441;p39"/>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2" name="Google Shape;1442;p39"/>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3" name="Google Shape;1443;p39"/>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4" name="Google Shape;1444;p39"/>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5" name="Google Shape;1445;p39"/>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6" name="Google Shape;1446;p39"/>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7" name="Google Shape;1447;p39"/>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8" name="Google Shape;1448;p39"/>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9" name="Google Shape;1449;p39"/>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0" name="Google Shape;1450;p39"/>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1" name="Google Shape;1451;p39"/>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2" name="Google Shape;1452;p39"/>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3" name="Google Shape;1453;p39"/>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4" name="Google Shape;1454;p39"/>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5" name="Google Shape;1455;p39"/>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6" name="Google Shape;1456;p39"/>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7" name="Google Shape;1457;p39"/>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8" name="Google Shape;1458;p39"/>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9" name="Google Shape;1459;p39"/>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60" name="Google Shape;1460;p39"/>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61" name="Google Shape;1461;p39"/>
              <p:cNvGrpSpPr/>
              <p:nvPr/>
            </p:nvGrpSpPr>
            <p:grpSpPr>
              <a:xfrm>
                <a:off x="82434" y="4966083"/>
                <a:ext cx="8958164" cy="100651"/>
                <a:chOff x="82434" y="4966083"/>
                <a:chExt cx="8958164" cy="100651"/>
              </a:xfrm>
            </p:grpSpPr>
            <p:sp>
              <p:nvSpPr>
                <p:cNvPr id="1462" name="Google Shape;1462;p39"/>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3" name="Google Shape;1463;p39"/>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4" name="Google Shape;1464;p39"/>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5" name="Google Shape;1465;p39"/>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6" name="Google Shape;1466;p39"/>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7" name="Google Shape;1467;p39"/>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8" name="Google Shape;1468;p39"/>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9" name="Google Shape;1469;p39"/>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0" name="Google Shape;1470;p39"/>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1" name="Google Shape;1471;p39"/>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2" name="Google Shape;1472;p39"/>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3" name="Google Shape;1473;p39"/>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4" name="Google Shape;1474;p39"/>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5" name="Google Shape;1475;p39"/>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6" name="Google Shape;1476;p39"/>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7" name="Google Shape;1477;p39"/>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8" name="Google Shape;1478;p39"/>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9" name="Google Shape;1479;p39"/>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0" name="Google Shape;1480;p39"/>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1" name="Google Shape;1481;p39"/>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2" name="Google Shape;1482;p39"/>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3" name="Google Shape;1483;p39"/>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4" name="Google Shape;1484;p39"/>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5" name="Google Shape;1485;p39"/>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6" name="Google Shape;1486;p39"/>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7" name="Google Shape;1487;p39"/>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8" name="Google Shape;1488;p39"/>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9" name="Google Shape;1489;p39"/>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0" name="Google Shape;1490;p39"/>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1" name="Google Shape;1491;p39"/>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p39"/>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3" name="Google Shape;1493;p39"/>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4" name="Google Shape;1494;p39"/>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5" name="Google Shape;1495;p39"/>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6" name="Google Shape;1496;p39"/>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7" name="Google Shape;1497;p39"/>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8" name="Google Shape;1498;p39"/>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9" name="Google Shape;1499;p39"/>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0" name="Google Shape;1500;p39"/>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1" name="Google Shape;1501;p39"/>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502" name="Google Shape;1502;p39"/>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03" name="Google Shape;1503;p39"/>
          <p:cNvSpPr txBox="1">
            <a:spLocks noGrp="1"/>
          </p:cNvSpPr>
          <p:nvPr>
            <p:ph type="title"/>
          </p:nvPr>
        </p:nvSpPr>
        <p:spPr>
          <a:xfrm>
            <a:off x="720000" y="733000"/>
            <a:ext cx="2972100" cy="1986600"/>
          </a:xfrm>
          <a:prstGeom prst="rect">
            <a:avLst/>
          </a:prstGeom>
          <a:noFill/>
          <a:ln>
            <a:noFill/>
          </a:ln>
        </p:spPr>
        <p:txBody>
          <a:bodyPr spcFirstLastPara="1" wrap="square" lIns="91425" tIns="91425" rIns="91425" bIns="91425" anchor="b" anchorCtr="0">
            <a:noAutofit/>
          </a:bodyPr>
          <a:lstStyle>
            <a:lvl1pPr lvl="0" algn="l">
              <a:lnSpc>
                <a:spcPct val="90000"/>
              </a:lnSpc>
              <a:spcBef>
                <a:spcPts val="0"/>
              </a:spcBef>
              <a:spcAft>
                <a:spcPts val="0"/>
              </a:spcAft>
              <a:buSzPts val="3000"/>
              <a:buNone/>
              <a:defRPr sz="3300">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504" name="Google Shape;1504;p39"/>
          <p:cNvSpPr txBox="1">
            <a:spLocks noGrp="1"/>
          </p:cNvSpPr>
          <p:nvPr>
            <p:ph type="subTitle" idx="1"/>
          </p:nvPr>
        </p:nvSpPr>
        <p:spPr>
          <a:xfrm>
            <a:off x="720000" y="2825775"/>
            <a:ext cx="2239500" cy="1448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505"/>
        <p:cNvGrpSpPr/>
        <p:nvPr/>
      </p:nvGrpSpPr>
      <p:grpSpPr>
        <a:xfrm>
          <a:off x="0" y="0"/>
          <a:ext cx="0" cy="0"/>
          <a:chOff x="0" y="0"/>
          <a:chExt cx="0" cy="0"/>
        </a:xfrm>
      </p:grpSpPr>
      <p:grpSp>
        <p:nvGrpSpPr>
          <p:cNvPr id="1506" name="Google Shape;1506;p40"/>
          <p:cNvGrpSpPr/>
          <p:nvPr/>
        </p:nvGrpSpPr>
        <p:grpSpPr>
          <a:xfrm>
            <a:off x="297" y="15560"/>
            <a:ext cx="9143904" cy="5119643"/>
            <a:chOff x="297" y="15560"/>
            <a:chExt cx="9143904" cy="5119643"/>
          </a:xfrm>
        </p:grpSpPr>
        <p:grpSp>
          <p:nvGrpSpPr>
            <p:cNvPr id="1507" name="Google Shape;1507;p40"/>
            <p:cNvGrpSpPr/>
            <p:nvPr/>
          </p:nvGrpSpPr>
          <p:grpSpPr>
            <a:xfrm>
              <a:off x="297" y="15560"/>
              <a:ext cx="9143904" cy="5119643"/>
              <a:chOff x="297" y="15560"/>
              <a:chExt cx="9143904" cy="5119643"/>
            </a:xfrm>
          </p:grpSpPr>
          <p:sp>
            <p:nvSpPr>
              <p:cNvPr id="1508" name="Google Shape;1508;p40"/>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9" name="Google Shape;1509;p40"/>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10" name="Google Shape;1510;p40"/>
              <p:cNvGrpSpPr/>
              <p:nvPr/>
            </p:nvGrpSpPr>
            <p:grpSpPr>
              <a:xfrm>
                <a:off x="74092" y="83998"/>
                <a:ext cx="8958196" cy="100651"/>
                <a:chOff x="74092" y="83998"/>
                <a:chExt cx="8958196" cy="100651"/>
              </a:xfrm>
            </p:grpSpPr>
            <p:sp>
              <p:nvSpPr>
                <p:cNvPr id="1511" name="Google Shape;1511;p40"/>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2" name="Google Shape;1512;p40"/>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3" name="Google Shape;1513;p40"/>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4" name="Google Shape;1514;p40"/>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5" name="Google Shape;1515;p40"/>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6" name="Google Shape;1516;p40"/>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7" name="Google Shape;1517;p40"/>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8" name="Google Shape;1518;p40"/>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9" name="Google Shape;1519;p40"/>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0" name="Google Shape;1520;p40"/>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40"/>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2" name="Google Shape;1522;p40"/>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3" name="Google Shape;1523;p40"/>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4" name="Google Shape;1524;p40"/>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5" name="Google Shape;1525;p40"/>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6" name="Google Shape;1526;p40"/>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7" name="Google Shape;1527;p40"/>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40"/>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p40"/>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p40"/>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1" name="Google Shape;1531;p40"/>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2" name="Google Shape;1532;p40"/>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p40"/>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4" name="Google Shape;1534;p40"/>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5" name="Google Shape;1535;p40"/>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6" name="Google Shape;1536;p40"/>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7" name="Google Shape;1537;p40"/>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p40"/>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p40"/>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0" name="Google Shape;1540;p40"/>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1" name="Google Shape;1541;p40"/>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2" name="Google Shape;1542;p40"/>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3" name="Google Shape;1543;p40"/>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40"/>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5" name="Google Shape;1545;p40"/>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6" name="Google Shape;1546;p40"/>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7" name="Google Shape;1547;p40"/>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8" name="Google Shape;1548;p40"/>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9" name="Google Shape;1549;p40"/>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0" name="Google Shape;1550;p40"/>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51" name="Google Shape;1551;p40"/>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52" name="Google Shape;1552;p40"/>
              <p:cNvGrpSpPr/>
              <p:nvPr/>
            </p:nvGrpSpPr>
            <p:grpSpPr>
              <a:xfrm>
                <a:off x="82434" y="4966083"/>
                <a:ext cx="8958164" cy="100651"/>
                <a:chOff x="82434" y="4966083"/>
                <a:chExt cx="8958164" cy="100651"/>
              </a:xfrm>
            </p:grpSpPr>
            <p:sp>
              <p:nvSpPr>
                <p:cNvPr id="1553" name="Google Shape;1553;p40"/>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4" name="Google Shape;1554;p40"/>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5" name="Google Shape;1555;p40"/>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6" name="Google Shape;1556;p40"/>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7" name="Google Shape;1557;p40"/>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8" name="Google Shape;1558;p40"/>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9" name="Google Shape;1559;p40"/>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0" name="Google Shape;1560;p40"/>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40"/>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40"/>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40"/>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40"/>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5" name="Google Shape;1565;p40"/>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6" name="Google Shape;1566;p40"/>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40"/>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40"/>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40"/>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40"/>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40"/>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40"/>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40"/>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4" name="Google Shape;1574;p40"/>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5" name="Google Shape;1575;p40"/>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6" name="Google Shape;1576;p40"/>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40"/>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8" name="Google Shape;1578;p40"/>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9" name="Google Shape;1579;p40"/>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0" name="Google Shape;1580;p40"/>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1" name="Google Shape;1581;p40"/>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2" name="Google Shape;1582;p40"/>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40"/>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4" name="Google Shape;1584;p40"/>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5" name="Google Shape;1585;p40"/>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6" name="Google Shape;1586;p40"/>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7" name="Google Shape;1587;p40"/>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8" name="Google Shape;1588;p40"/>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9" name="Google Shape;1589;p40"/>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40"/>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1" name="Google Shape;1591;p40"/>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2" name="Google Shape;1592;p40"/>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593" name="Google Shape;1593;p40"/>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594" name="Google Shape;1594;p40"/>
          <p:cNvSpPr txBox="1">
            <a:spLocks noGrp="1"/>
          </p:cNvSpPr>
          <p:nvPr>
            <p:ph type="title"/>
          </p:nvPr>
        </p:nvSpPr>
        <p:spPr>
          <a:xfrm>
            <a:off x="720000" y="1697675"/>
            <a:ext cx="2596800" cy="83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595" name="Google Shape;1595;p40"/>
          <p:cNvSpPr txBox="1">
            <a:spLocks noGrp="1"/>
          </p:cNvSpPr>
          <p:nvPr>
            <p:ph type="subTitle" idx="1"/>
          </p:nvPr>
        </p:nvSpPr>
        <p:spPr>
          <a:xfrm>
            <a:off x="720000" y="2892800"/>
            <a:ext cx="2575500" cy="10803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596"/>
        <p:cNvGrpSpPr/>
        <p:nvPr/>
      </p:nvGrpSpPr>
      <p:grpSpPr>
        <a:xfrm>
          <a:off x="0" y="0"/>
          <a:ext cx="0" cy="0"/>
          <a:chOff x="0" y="0"/>
          <a:chExt cx="0" cy="0"/>
        </a:xfrm>
      </p:grpSpPr>
      <p:grpSp>
        <p:nvGrpSpPr>
          <p:cNvPr id="1597" name="Google Shape;1597;p41"/>
          <p:cNvGrpSpPr/>
          <p:nvPr/>
        </p:nvGrpSpPr>
        <p:grpSpPr>
          <a:xfrm>
            <a:off x="297" y="15560"/>
            <a:ext cx="9143904" cy="5119643"/>
            <a:chOff x="297" y="15560"/>
            <a:chExt cx="9143904" cy="5119643"/>
          </a:xfrm>
        </p:grpSpPr>
        <p:grpSp>
          <p:nvGrpSpPr>
            <p:cNvPr id="1598" name="Google Shape;1598;p41"/>
            <p:cNvGrpSpPr/>
            <p:nvPr/>
          </p:nvGrpSpPr>
          <p:grpSpPr>
            <a:xfrm>
              <a:off x="297" y="15560"/>
              <a:ext cx="9143904" cy="5119643"/>
              <a:chOff x="297" y="15560"/>
              <a:chExt cx="9143904" cy="5119643"/>
            </a:xfrm>
          </p:grpSpPr>
          <p:sp>
            <p:nvSpPr>
              <p:cNvPr id="1599" name="Google Shape;1599;p41"/>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0" name="Google Shape;1600;p41"/>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01" name="Google Shape;1601;p41"/>
              <p:cNvGrpSpPr/>
              <p:nvPr/>
            </p:nvGrpSpPr>
            <p:grpSpPr>
              <a:xfrm>
                <a:off x="74092" y="83998"/>
                <a:ext cx="8958196" cy="100651"/>
                <a:chOff x="74092" y="83998"/>
                <a:chExt cx="8958196" cy="100651"/>
              </a:xfrm>
            </p:grpSpPr>
            <p:sp>
              <p:nvSpPr>
                <p:cNvPr id="1602" name="Google Shape;1602;p41"/>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41"/>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41"/>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p41"/>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6" name="Google Shape;1606;p41"/>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7" name="Google Shape;1607;p41"/>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8" name="Google Shape;1608;p41"/>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9" name="Google Shape;1609;p41"/>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41"/>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41"/>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41"/>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41"/>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41"/>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41"/>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41"/>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7" name="Google Shape;1617;p41"/>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8" name="Google Shape;1618;p41"/>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p41"/>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41"/>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1" name="Google Shape;1621;p41"/>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2" name="Google Shape;1622;p41"/>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3" name="Google Shape;1623;p41"/>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4" name="Google Shape;1624;p41"/>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5" name="Google Shape;1625;p41"/>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6" name="Google Shape;1626;p41"/>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p41"/>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8" name="Google Shape;1628;p41"/>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9" name="Google Shape;1629;p41"/>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0" name="Google Shape;1630;p41"/>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41"/>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p41"/>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p41"/>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p41"/>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p41"/>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6" name="Google Shape;1636;p41"/>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7" name="Google Shape;1637;p41"/>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8" name="Google Shape;1638;p41"/>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9" name="Google Shape;1639;p41"/>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p41"/>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41"/>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42" name="Google Shape;1642;p41"/>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43" name="Google Shape;1643;p41"/>
              <p:cNvGrpSpPr/>
              <p:nvPr/>
            </p:nvGrpSpPr>
            <p:grpSpPr>
              <a:xfrm>
                <a:off x="82434" y="4966083"/>
                <a:ext cx="8958164" cy="100651"/>
                <a:chOff x="82434" y="4966083"/>
                <a:chExt cx="8958164" cy="100651"/>
              </a:xfrm>
            </p:grpSpPr>
            <p:sp>
              <p:nvSpPr>
                <p:cNvPr id="1644" name="Google Shape;1644;p41"/>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5" name="Google Shape;1645;p41"/>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41"/>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7" name="Google Shape;1647;p41"/>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8" name="Google Shape;1648;p41"/>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9" name="Google Shape;1649;p41"/>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0" name="Google Shape;1650;p41"/>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1" name="Google Shape;1651;p41"/>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2" name="Google Shape;1652;p41"/>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3" name="Google Shape;1653;p41"/>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4" name="Google Shape;1654;p41"/>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5" name="Google Shape;1655;p41"/>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6" name="Google Shape;1656;p41"/>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7" name="Google Shape;1657;p41"/>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8" name="Google Shape;1658;p41"/>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9" name="Google Shape;1659;p41"/>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0" name="Google Shape;1660;p41"/>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1" name="Google Shape;1661;p41"/>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2" name="Google Shape;1662;p41"/>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3" name="Google Shape;1663;p41"/>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4" name="Google Shape;1664;p41"/>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5" name="Google Shape;1665;p41"/>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6" name="Google Shape;1666;p41"/>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7" name="Google Shape;1667;p41"/>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8" name="Google Shape;1668;p41"/>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9" name="Google Shape;1669;p41"/>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0" name="Google Shape;1670;p41"/>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1" name="Google Shape;1671;p41"/>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2" name="Google Shape;1672;p41"/>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3" name="Google Shape;1673;p41"/>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4" name="Google Shape;1674;p41"/>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5" name="Google Shape;1675;p41"/>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6" name="Google Shape;1676;p41"/>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7" name="Google Shape;1677;p41"/>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8" name="Google Shape;1678;p41"/>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9" name="Google Shape;1679;p41"/>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41"/>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41"/>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2" name="Google Shape;1682;p41"/>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3" name="Google Shape;1683;p41"/>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684" name="Google Shape;1684;p41"/>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85" name="Google Shape;1685;p41"/>
          <p:cNvSpPr txBox="1">
            <a:spLocks noGrp="1"/>
          </p:cNvSpPr>
          <p:nvPr>
            <p:ph type="title"/>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686" name="Google Shape;1686;p41"/>
          <p:cNvSpPr txBox="1">
            <a:spLocks noGrp="1"/>
          </p:cNvSpPr>
          <p:nvPr>
            <p:ph type="title" idx="2"/>
          </p:nvPr>
        </p:nvSpPr>
        <p:spPr>
          <a:xfrm>
            <a:off x="1715175" y="2633200"/>
            <a:ext cx="2505600" cy="375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0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687" name="Google Shape;1687;p41"/>
          <p:cNvSpPr txBox="1">
            <a:spLocks noGrp="1"/>
          </p:cNvSpPr>
          <p:nvPr>
            <p:ph type="title" idx="3"/>
          </p:nvPr>
        </p:nvSpPr>
        <p:spPr>
          <a:xfrm>
            <a:off x="4923225" y="2633200"/>
            <a:ext cx="2505600" cy="375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20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688" name="Google Shape;1688;p41"/>
          <p:cNvSpPr txBox="1">
            <a:spLocks noGrp="1"/>
          </p:cNvSpPr>
          <p:nvPr>
            <p:ph type="subTitle" idx="1"/>
          </p:nvPr>
        </p:nvSpPr>
        <p:spPr>
          <a:xfrm>
            <a:off x="4923223" y="3044622"/>
            <a:ext cx="2505600" cy="1010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400"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689" name="Google Shape;1689;p41"/>
          <p:cNvSpPr txBox="1">
            <a:spLocks noGrp="1"/>
          </p:cNvSpPr>
          <p:nvPr>
            <p:ph type="subTitle" idx="4"/>
          </p:nvPr>
        </p:nvSpPr>
        <p:spPr>
          <a:xfrm>
            <a:off x="1715177" y="3044622"/>
            <a:ext cx="2505600" cy="1010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400"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690"/>
        <p:cNvGrpSpPr/>
        <p:nvPr/>
      </p:nvGrpSpPr>
      <p:grpSpPr>
        <a:xfrm>
          <a:off x="0" y="0"/>
          <a:ext cx="0" cy="0"/>
          <a:chOff x="0" y="0"/>
          <a:chExt cx="0" cy="0"/>
        </a:xfrm>
      </p:grpSpPr>
      <p:grpSp>
        <p:nvGrpSpPr>
          <p:cNvPr id="1691" name="Google Shape;1691;p42"/>
          <p:cNvGrpSpPr/>
          <p:nvPr/>
        </p:nvGrpSpPr>
        <p:grpSpPr>
          <a:xfrm>
            <a:off x="297" y="15560"/>
            <a:ext cx="9143904" cy="5119643"/>
            <a:chOff x="297" y="15560"/>
            <a:chExt cx="9143904" cy="5119643"/>
          </a:xfrm>
        </p:grpSpPr>
        <p:grpSp>
          <p:nvGrpSpPr>
            <p:cNvPr id="1692" name="Google Shape;1692;p42"/>
            <p:cNvGrpSpPr/>
            <p:nvPr/>
          </p:nvGrpSpPr>
          <p:grpSpPr>
            <a:xfrm>
              <a:off x="297" y="15560"/>
              <a:ext cx="9143904" cy="5119643"/>
              <a:chOff x="297" y="15560"/>
              <a:chExt cx="9143904" cy="5119643"/>
            </a:xfrm>
          </p:grpSpPr>
          <p:sp>
            <p:nvSpPr>
              <p:cNvPr id="1693" name="Google Shape;1693;p42"/>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4" name="Google Shape;1694;p42"/>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95" name="Google Shape;1695;p42"/>
              <p:cNvGrpSpPr/>
              <p:nvPr/>
            </p:nvGrpSpPr>
            <p:grpSpPr>
              <a:xfrm>
                <a:off x="74092" y="83998"/>
                <a:ext cx="8958196" cy="100651"/>
                <a:chOff x="74092" y="83998"/>
                <a:chExt cx="8958196" cy="100651"/>
              </a:xfrm>
            </p:grpSpPr>
            <p:sp>
              <p:nvSpPr>
                <p:cNvPr id="1696" name="Google Shape;1696;p42"/>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7" name="Google Shape;1697;p42"/>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8" name="Google Shape;1698;p42"/>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9" name="Google Shape;1699;p42"/>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0" name="Google Shape;1700;p42"/>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1" name="Google Shape;1701;p42"/>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2" name="Google Shape;1702;p42"/>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42"/>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4" name="Google Shape;1704;p42"/>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42"/>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42"/>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42"/>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42"/>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9" name="Google Shape;1709;p42"/>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0" name="Google Shape;1710;p42"/>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1" name="Google Shape;1711;p42"/>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42"/>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42"/>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42"/>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42"/>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42"/>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42"/>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42"/>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42"/>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0" name="Google Shape;1720;p42"/>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1" name="Google Shape;1721;p42"/>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42"/>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42"/>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4" name="Google Shape;1724;p42"/>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5" name="Google Shape;1725;p42"/>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42"/>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42"/>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8" name="Google Shape;1728;p42"/>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42"/>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42"/>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1" name="Google Shape;1731;p42"/>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2" name="Google Shape;1732;p42"/>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42"/>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42"/>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42"/>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36" name="Google Shape;1736;p42"/>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37" name="Google Shape;1737;p42"/>
              <p:cNvGrpSpPr/>
              <p:nvPr/>
            </p:nvGrpSpPr>
            <p:grpSpPr>
              <a:xfrm>
                <a:off x="82434" y="4966083"/>
                <a:ext cx="8958164" cy="100651"/>
                <a:chOff x="82434" y="4966083"/>
                <a:chExt cx="8958164" cy="100651"/>
              </a:xfrm>
            </p:grpSpPr>
            <p:sp>
              <p:nvSpPr>
                <p:cNvPr id="1738" name="Google Shape;1738;p42"/>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42"/>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0" name="Google Shape;1740;p42"/>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1" name="Google Shape;1741;p42"/>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42"/>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42"/>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42"/>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42"/>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42"/>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7" name="Google Shape;1747;p42"/>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42"/>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9" name="Google Shape;1749;p42"/>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0" name="Google Shape;1750;p42"/>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42"/>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2" name="Google Shape;1752;p42"/>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3" name="Google Shape;1753;p42"/>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4" name="Google Shape;1754;p42"/>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5" name="Google Shape;1755;p42"/>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6" name="Google Shape;1756;p42"/>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7" name="Google Shape;1757;p42"/>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8" name="Google Shape;1758;p42"/>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9" name="Google Shape;1759;p42"/>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0" name="Google Shape;1760;p42"/>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1" name="Google Shape;1761;p42"/>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2" name="Google Shape;1762;p42"/>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3" name="Google Shape;1763;p42"/>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4" name="Google Shape;1764;p42"/>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5" name="Google Shape;1765;p42"/>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6" name="Google Shape;1766;p42"/>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7" name="Google Shape;1767;p42"/>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8" name="Google Shape;1768;p42"/>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9" name="Google Shape;1769;p42"/>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0" name="Google Shape;1770;p42"/>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1" name="Google Shape;1771;p42"/>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p42"/>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42"/>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p42"/>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5" name="Google Shape;1775;p42"/>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42"/>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p42"/>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778" name="Google Shape;1778;p42"/>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79" name="Google Shape;1779;p42"/>
          <p:cNvSpPr txBox="1">
            <a:spLocks noGrp="1"/>
          </p:cNvSpPr>
          <p:nvPr>
            <p:ph type="title"/>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780" name="Google Shape;1780;p42"/>
          <p:cNvSpPr txBox="1">
            <a:spLocks noGrp="1"/>
          </p:cNvSpPr>
          <p:nvPr>
            <p:ph type="title" idx="2"/>
          </p:nvPr>
        </p:nvSpPr>
        <p:spPr>
          <a:xfrm>
            <a:off x="937700" y="2181386"/>
            <a:ext cx="2175300" cy="34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781" name="Google Shape;1781;p42"/>
          <p:cNvSpPr txBox="1">
            <a:spLocks noGrp="1"/>
          </p:cNvSpPr>
          <p:nvPr>
            <p:ph type="subTitle" idx="1"/>
          </p:nvPr>
        </p:nvSpPr>
        <p:spPr>
          <a:xfrm>
            <a:off x="937700" y="2543358"/>
            <a:ext cx="2175300" cy="777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782" name="Google Shape;1782;p42"/>
          <p:cNvSpPr txBox="1">
            <a:spLocks noGrp="1"/>
          </p:cNvSpPr>
          <p:nvPr>
            <p:ph type="title" idx="3"/>
          </p:nvPr>
        </p:nvSpPr>
        <p:spPr>
          <a:xfrm>
            <a:off x="3484350" y="2972404"/>
            <a:ext cx="2175300" cy="34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783" name="Google Shape;1783;p42"/>
          <p:cNvSpPr txBox="1">
            <a:spLocks noGrp="1"/>
          </p:cNvSpPr>
          <p:nvPr>
            <p:ph type="subTitle" idx="4"/>
          </p:nvPr>
        </p:nvSpPr>
        <p:spPr>
          <a:xfrm>
            <a:off x="3484350" y="3334376"/>
            <a:ext cx="2175300" cy="777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784" name="Google Shape;1784;p42"/>
          <p:cNvSpPr txBox="1">
            <a:spLocks noGrp="1"/>
          </p:cNvSpPr>
          <p:nvPr>
            <p:ph type="title" idx="5"/>
          </p:nvPr>
        </p:nvSpPr>
        <p:spPr>
          <a:xfrm>
            <a:off x="6031147" y="2181386"/>
            <a:ext cx="2175300" cy="34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785" name="Google Shape;1785;p42"/>
          <p:cNvSpPr txBox="1">
            <a:spLocks noGrp="1"/>
          </p:cNvSpPr>
          <p:nvPr>
            <p:ph type="subTitle" idx="6"/>
          </p:nvPr>
        </p:nvSpPr>
        <p:spPr>
          <a:xfrm>
            <a:off x="6031147" y="2543358"/>
            <a:ext cx="2175300" cy="777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9"/>
        <p:cNvGrpSpPr/>
        <p:nvPr/>
      </p:nvGrpSpPr>
      <p:grpSpPr>
        <a:xfrm>
          <a:off x="0" y="0"/>
          <a:ext cx="0" cy="0"/>
          <a:chOff x="0" y="0"/>
          <a:chExt cx="0" cy="0"/>
        </a:xfrm>
      </p:grpSpPr>
      <p:sp>
        <p:nvSpPr>
          <p:cNvPr id="10" name="Google Shape;10;p24"/>
          <p:cNvSpPr txBox="1">
            <a:spLocks noGrp="1"/>
          </p:cNvSpPr>
          <p:nvPr>
            <p:ph type="title"/>
          </p:nvPr>
        </p:nvSpPr>
        <p:spPr>
          <a:xfrm>
            <a:off x="1048350" y="323850"/>
            <a:ext cx="7047300" cy="4824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Arial"/>
              <a:buNone/>
              <a:defRPr>
                <a:latin typeface="Arial"/>
                <a:ea typeface="Arial"/>
                <a:cs typeface="Arial"/>
                <a:sym typeface="Arial"/>
              </a:defRPr>
            </a:lvl1pPr>
            <a:lvl2pPr lvl="1" algn="ctr">
              <a:lnSpc>
                <a:spcPct val="100000"/>
              </a:lnSpc>
              <a:spcBef>
                <a:spcPts val="0"/>
              </a:spcBef>
              <a:spcAft>
                <a:spcPts val="0"/>
              </a:spcAft>
              <a:buSzPts val="2400"/>
              <a:buFont typeface="Arial"/>
              <a:buNone/>
              <a:defRPr>
                <a:latin typeface="Arial"/>
                <a:ea typeface="Arial"/>
                <a:cs typeface="Arial"/>
                <a:sym typeface="Arial"/>
              </a:defRPr>
            </a:lvl2pPr>
            <a:lvl3pPr lvl="2" algn="ctr">
              <a:lnSpc>
                <a:spcPct val="100000"/>
              </a:lnSpc>
              <a:spcBef>
                <a:spcPts val="0"/>
              </a:spcBef>
              <a:spcAft>
                <a:spcPts val="0"/>
              </a:spcAft>
              <a:buSzPts val="2400"/>
              <a:buFont typeface="Arial"/>
              <a:buNone/>
              <a:defRPr>
                <a:latin typeface="Arial"/>
                <a:ea typeface="Arial"/>
                <a:cs typeface="Arial"/>
                <a:sym typeface="Arial"/>
              </a:defRPr>
            </a:lvl3pPr>
            <a:lvl4pPr lvl="3" algn="ctr">
              <a:lnSpc>
                <a:spcPct val="100000"/>
              </a:lnSpc>
              <a:spcBef>
                <a:spcPts val="0"/>
              </a:spcBef>
              <a:spcAft>
                <a:spcPts val="0"/>
              </a:spcAft>
              <a:buSzPts val="2400"/>
              <a:buFont typeface="Arial"/>
              <a:buNone/>
              <a:defRPr>
                <a:latin typeface="Arial"/>
                <a:ea typeface="Arial"/>
                <a:cs typeface="Arial"/>
                <a:sym typeface="Arial"/>
              </a:defRPr>
            </a:lvl4pPr>
            <a:lvl5pPr lvl="4" algn="ctr">
              <a:lnSpc>
                <a:spcPct val="100000"/>
              </a:lnSpc>
              <a:spcBef>
                <a:spcPts val="0"/>
              </a:spcBef>
              <a:spcAft>
                <a:spcPts val="0"/>
              </a:spcAft>
              <a:buSzPts val="2400"/>
              <a:buFont typeface="Arial"/>
              <a:buNone/>
              <a:defRPr>
                <a:latin typeface="Arial"/>
                <a:ea typeface="Arial"/>
                <a:cs typeface="Arial"/>
                <a:sym typeface="Arial"/>
              </a:defRPr>
            </a:lvl5pPr>
            <a:lvl6pPr lvl="5" algn="ctr">
              <a:lnSpc>
                <a:spcPct val="100000"/>
              </a:lnSpc>
              <a:spcBef>
                <a:spcPts val="0"/>
              </a:spcBef>
              <a:spcAft>
                <a:spcPts val="0"/>
              </a:spcAft>
              <a:buSzPts val="2400"/>
              <a:buFont typeface="Arial"/>
              <a:buNone/>
              <a:defRPr>
                <a:latin typeface="Arial"/>
                <a:ea typeface="Arial"/>
                <a:cs typeface="Arial"/>
                <a:sym typeface="Arial"/>
              </a:defRPr>
            </a:lvl6pPr>
            <a:lvl7pPr lvl="6" algn="ctr">
              <a:lnSpc>
                <a:spcPct val="100000"/>
              </a:lnSpc>
              <a:spcBef>
                <a:spcPts val="0"/>
              </a:spcBef>
              <a:spcAft>
                <a:spcPts val="0"/>
              </a:spcAft>
              <a:buSzPts val="2400"/>
              <a:buFont typeface="Arial"/>
              <a:buNone/>
              <a:defRPr>
                <a:latin typeface="Arial"/>
                <a:ea typeface="Arial"/>
                <a:cs typeface="Arial"/>
                <a:sym typeface="Arial"/>
              </a:defRPr>
            </a:lvl7pPr>
            <a:lvl8pPr lvl="7" algn="ctr">
              <a:lnSpc>
                <a:spcPct val="100000"/>
              </a:lnSpc>
              <a:spcBef>
                <a:spcPts val="0"/>
              </a:spcBef>
              <a:spcAft>
                <a:spcPts val="0"/>
              </a:spcAft>
              <a:buSzPts val="2400"/>
              <a:buFont typeface="Arial"/>
              <a:buNone/>
              <a:defRPr>
                <a:latin typeface="Arial"/>
                <a:ea typeface="Arial"/>
                <a:cs typeface="Arial"/>
                <a:sym typeface="Arial"/>
              </a:defRPr>
            </a:lvl8pPr>
            <a:lvl9pPr lvl="8" algn="ctr">
              <a:lnSpc>
                <a:spcPct val="100000"/>
              </a:lnSpc>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786"/>
        <p:cNvGrpSpPr/>
        <p:nvPr/>
      </p:nvGrpSpPr>
      <p:grpSpPr>
        <a:xfrm>
          <a:off x="0" y="0"/>
          <a:ext cx="0" cy="0"/>
          <a:chOff x="0" y="0"/>
          <a:chExt cx="0" cy="0"/>
        </a:xfrm>
      </p:grpSpPr>
      <p:grpSp>
        <p:nvGrpSpPr>
          <p:cNvPr id="1787" name="Google Shape;1787;p43"/>
          <p:cNvGrpSpPr/>
          <p:nvPr/>
        </p:nvGrpSpPr>
        <p:grpSpPr>
          <a:xfrm>
            <a:off x="297" y="15560"/>
            <a:ext cx="9143904" cy="5119643"/>
            <a:chOff x="297" y="15560"/>
            <a:chExt cx="9143904" cy="5119643"/>
          </a:xfrm>
        </p:grpSpPr>
        <p:grpSp>
          <p:nvGrpSpPr>
            <p:cNvPr id="1788" name="Google Shape;1788;p43"/>
            <p:cNvGrpSpPr/>
            <p:nvPr/>
          </p:nvGrpSpPr>
          <p:grpSpPr>
            <a:xfrm>
              <a:off x="297" y="15560"/>
              <a:ext cx="9143904" cy="5119643"/>
              <a:chOff x="297" y="15560"/>
              <a:chExt cx="9143904" cy="5119643"/>
            </a:xfrm>
          </p:grpSpPr>
          <p:sp>
            <p:nvSpPr>
              <p:cNvPr id="1789" name="Google Shape;1789;p43"/>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0" name="Google Shape;1790;p43"/>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91" name="Google Shape;1791;p43"/>
              <p:cNvGrpSpPr/>
              <p:nvPr/>
            </p:nvGrpSpPr>
            <p:grpSpPr>
              <a:xfrm>
                <a:off x="74092" y="83998"/>
                <a:ext cx="8958196" cy="100651"/>
                <a:chOff x="74092" y="83998"/>
                <a:chExt cx="8958196" cy="100651"/>
              </a:xfrm>
            </p:grpSpPr>
            <p:sp>
              <p:nvSpPr>
                <p:cNvPr id="1792" name="Google Shape;1792;p43"/>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3" name="Google Shape;1793;p43"/>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4" name="Google Shape;1794;p43"/>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5" name="Google Shape;1795;p43"/>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6" name="Google Shape;1796;p43"/>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p43"/>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43"/>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9" name="Google Shape;1799;p43"/>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0" name="Google Shape;1800;p43"/>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1" name="Google Shape;1801;p43"/>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2" name="Google Shape;1802;p43"/>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3" name="Google Shape;1803;p43"/>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4" name="Google Shape;1804;p43"/>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43"/>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43"/>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7" name="Google Shape;1807;p43"/>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8" name="Google Shape;1808;p43"/>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p43"/>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p43"/>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1" name="Google Shape;1811;p43"/>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43"/>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43"/>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4" name="Google Shape;1814;p43"/>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5" name="Google Shape;1815;p43"/>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43"/>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7" name="Google Shape;1817;p43"/>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8" name="Google Shape;1818;p43"/>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43"/>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43"/>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1" name="Google Shape;1821;p43"/>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2" name="Google Shape;1822;p43"/>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43"/>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4" name="Google Shape;1824;p43"/>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5" name="Google Shape;1825;p43"/>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43"/>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7" name="Google Shape;1827;p43"/>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8" name="Google Shape;1828;p43"/>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9" name="Google Shape;1829;p43"/>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0" name="Google Shape;1830;p43"/>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1" name="Google Shape;1831;p43"/>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32" name="Google Shape;1832;p43"/>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33" name="Google Shape;1833;p43"/>
              <p:cNvGrpSpPr/>
              <p:nvPr/>
            </p:nvGrpSpPr>
            <p:grpSpPr>
              <a:xfrm>
                <a:off x="82434" y="4966083"/>
                <a:ext cx="8958164" cy="100651"/>
                <a:chOff x="82434" y="4966083"/>
                <a:chExt cx="8958164" cy="100651"/>
              </a:xfrm>
            </p:grpSpPr>
            <p:sp>
              <p:nvSpPr>
                <p:cNvPr id="1834" name="Google Shape;1834;p43"/>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5" name="Google Shape;1835;p43"/>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6" name="Google Shape;1836;p43"/>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7" name="Google Shape;1837;p43"/>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8" name="Google Shape;1838;p43"/>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9" name="Google Shape;1839;p43"/>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0" name="Google Shape;1840;p43"/>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1" name="Google Shape;1841;p43"/>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2" name="Google Shape;1842;p43"/>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3" name="Google Shape;1843;p43"/>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p43"/>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5" name="Google Shape;1845;p43"/>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p43"/>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7" name="Google Shape;1847;p43"/>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8" name="Google Shape;1848;p43"/>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p43"/>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43"/>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1" name="Google Shape;1851;p43"/>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2" name="Google Shape;1852;p43"/>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3" name="Google Shape;1853;p43"/>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4" name="Google Shape;1854;p43"/>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43"/>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6" name="Google Shape;1856;p43"/>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7" name="Google Shape;1857;p43"/>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8" name="Google Shape;1858;p43"/>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9" name="Google Shape;1859;p43"/>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0" name="Google Shape;1860;p43"/>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1" name="Google Shape;1861;p43"/>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2" name="Google Shape;1862;p43"/>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3" name="Google Shape;1863;p43"/>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4" name="Google Shape;1864;p43"/>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5" name="Google Shape;1865;p43"/>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43"/>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43"/>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43"/>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43"/>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p43"/>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43"/>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43"/>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p43"/>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874" name="Google Shape;1874;p43"/>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875" name="Google Shape;1875;p43"/>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6" name="Google Shape;1876;p43"/>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7" name="Google Shape;1877;p43"/>
          <p:cNvSpPr txBox="1">
            <a:spLocks noGrp="1"/>
          </p:cNvSpPr>
          <p:nvPr>
            <p:ph type="title"/>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878" name="Google Shape;1878;p43"/>
          <p:cNvSpPr txBox="1">
            <a:spLocks noGrp="1"/>
          </p:cNvSpPr>
          <p:nvPr>
            <p:ph type="title" idx="2"/>
          </p:nvPr>
        </p:nvSpPr>
        <p:spPr>
          <a:xfrm>
            <a:off x="2183334" y="1618250"/>
            <a:ext cx="1978200" cy="43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879" name="Google Shape;1879;p43"/>
          <p:cNvSpPr txBox="1">
            <a:spLocks noGrp="1"/>
          </p:cNvSpPr>
          <p:nvPr>
            <p:ph type="subTitle" idx="1"/>
          </p:nvPr>
        </p:nvSpPr>
        <p:spPr>
          <a:xfrm>
            <a:off x="2183334" y="1990793"/>
            <a:ext cx="1978200" cy="576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880" name="Google Shape;1880;p43"/>
          <p:cNvSpPr txBox="1">
            <a:spLocks noGrp="1"/>
          </p:cNvSpPr>
          <p:nvPr>
            <p:ph type="title" idx="3"/>
          </p:nvPr>
        </p:nvSpPr>
        <p:spPr>
          <a:xfrm>
            <a:off x="6289750" y="1618250"/>
            <a:ext cx="1978200" cy="43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881" name="Google Shape;1881;p43"/>
          <p:cNvSpPr txBox="1">
            <a:spLocks noGrp="1"/>
          </p:cNvSpPr>
          <p:nvPr>
            <p:ph type="subTitle" idx="4"/>
          </p:nvPr>
        </p:nvSpPr>
        <p:spPr>
          <a:xfrm>
            <a:off x="6300179" y="1990793"/>
            <a:ext cx="1978200" cy="576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882" name="Google Shape;1882;p43"/>
          <p:cNvSpPr txBox="1">
            <a:spLocks noGrp="1"/>
          </p:cNvSpPr>
          <p:nvPr>
            <p:ph type="title" idx="5"/>
          </p:nvPr>
        </p:nvSpPr>
        <p:spPr>
          <a:xfrm>
            <a:off x="2183334" y="3249875"/>
            <a:ext cx="1978200" cy="43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883" name="Google Shape;1883;p43"/>
          <p:cNvSpPr txBox="1">
            <a:spLocks noGrp="1"/>
          </p:cNvSpPr>
          <p:nvPr>
            <p:ph type="subTitle" idx="6"/>
          </p:nvPr>
        </p:nvSpPr>
        <p:spPr>
          <a:xfrm>
            <a:off x="2183334" y="3622418"/>
            <a:ext cx="1978200" cy="576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884" name="Google Shape;1884;p43"/>
          <p:cNvSpPr txBox="1">
            <a:spLocks noGrp="1"/>
          </p:cNvSpPr>
          <p:nvPr>
            <p:ph type="title" idx="7"/>
          </p:nvPr>
        </p:nvSpPr>
        <p:spPr>
          <a:xfrm>
            <a:off x="6289750" y="3249875"/>
            <a:ext cx="1978200" cy="43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885" name="Google Shape;1885;p43"/>
          <p:cNvSpPr txBox="1">
            <a:spLocks noGrp="1"/>
          </p:cNvSpPr>
          <p:nvPr>
            <p:ph type="subTitle" idx="8"/>
          </p:nvPr>
        </p:nvSpPr>
        <p:spPr>
          <a:xfrm>
            <a:off x="6289746" y="3622418"/>
            <a:ext cx="1978200" cy="576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86"/>
        <p:cNvGrpSpPr/>
        <p:nvPr/>
      </p:nvGrpSpPr>
      <p:grpSpPr>
        <a:xfrm>
          <a:off x="0" y="0"/>
          <a:ext cx="0" cy="0"/>
          <a:chOff x="0" y="0"/>
          <a:chExt cx="0" cy="0"/>
        </a:xfrm>
      </p:grpSpPr>
      <p:grpSp>
        <p:nvGrpSpPr>
          <p:cNvPr id="1887" name="Google Shape;1887;p44"/>
          <p:cNvGrpSpPr/>
          <p:nvPr/>
        </p:nvGrpSpPr>
        <p:grpSpPr>
          <a:xfrm>
            <a:off x="297" y="15560"/>
            <a:ext cx="9143904" cy="5119643"/>
            <a:chOff x="297" y="15560"/>
            <a:chExt cx="9143904" cy="5119643"/>
          </a:xfrm>
        </p:grpSpPr>
        <p:grpSp>
          <p:nvGrpSpPr>
            <p:cNvPr id="1888" name="Google Shape;1888;p44"/>
            <p:cNvGrpSpPr/>
            <p:nvPr/>
          </p:nvGrpSpPr>
          <p:grpSpPr>
            <a:xfrm>
              <a:off x="297" y="15560"/>
              <a:ext cx="9143904" cy="5119643"/>
              <a:chOff x="297" y="15560"/>
              <a:chExt cx="9143904" cy="5119643"/>
            </a:xfrm>
          </p:grpSpPr>
          <p:sp>
            <p:nvSpPr>
              <p:cNvPr id="1889" name="Google Shape;1889;p44"/>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0" name="Google Shape;1890;p44"/>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891" name="Google Shape;1891;p44"/>
              <p:cNvGrpSpPr/>
              <p:nvPr/>
            </p:nvGrpSpPr>
            <p:grpSpPr>
              <a:xfrm>
                <a:off x="74092" y="83998"/>
                <a:ext cx="8958196" cy="100651"/>
                <a:chOff x="74092" y="83998"/>
                <a:chExt cx="8958196" cy="100651"/>
              </a:xfrm>
            </p:grpSpPr>
            <p:sp>
              <p:nvSpPr>
                <p:cNvPr id="1892" name="Google Shape;1892;p44"/>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3" name="Google Shape;1893;p44"/>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4" name="Google Shape;1894;p44"/>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44"/>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6" name="Google Shape;1896;p44"/>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44"/>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44"/>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9" name="Google Shape;1899;p44"/>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0" name="Google Shape;1900;p44"/>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1" name="Google Shape;1901;p44"/>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2" name="Google Shape;1902;p44"/>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3" name="Google Shape;1903;p44"/>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4" name="Google Shape;1904;p44"/>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5" name="Google Shape;1905;p44"/>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6" name="Google Shape;1906;p44"/>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7" name="Google Shape;1907;p44"/>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8" name="Google Shape;1908;p44"/>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9" name="Google Shape;1909;p44"/>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0" name="Google Shape;1910;p44"/>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1" name="Google Shape;1911;p44"/>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2" name="Google Shape;1912;p44"/>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3" name="Google Shape;1913;p44"/>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4" name="Google Shape;1914;p44"/>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5" name="Google Shape;1915;p44"/>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6" name="Google Shape;1916;p44"/>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7" name="Google Shape;1917;p44"/>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8" name="Google Shape;1918;p44"/>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9" name="Google Shape;1919;p44"/>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0" name="Google Shape;1920;p44"/>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1" name="Google Shape;1921;p44"/>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2" name="Google Shape;1922;p44"/>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3" name="Google Shape;1923;p44"/>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4" name="Google Shape;1924;p44"/>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5" name="Google Shape;1925;p44"/>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6" name="Google Shape;1926;p44"/>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7" name="Google Shape;1927;p44"/>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8" name="Google Shape;1928;p44"/>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9" name="Google Shape;1929;p44"/>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0" name="Google Shape;1930;p44"/>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44"/>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32" name="Google Shape;1932;p44"/>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33" name="Google Shape;1933;p44"/>
              <p:cNvGrpSpPr/>
              <p:nvPr/>
            </p:nvGrpSpPr>
            <p:grpSpPr>
              <a:xfrm>
                <a:off x="82434" y="4966083"/>
                <a:ext cx="8958164" cy="100651"/>
                <a:chOff x="82434" y="4966083"/>
                <a:chExt cx="8958164" cy="100651"/>
              </a:xfrm>
            </p:grpSpPr>
            <p:sp>
              <p:nvSpPr>
                <p:cNvPr id="1934" name="Google Shape;1934;p44"/>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44"/>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6" name="Google Shape;1936;p44"/>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7" name="Google Shape;1937;p44"/>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8" name="Google Shape;1938;p44"/>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9" name="Google Shape;1939;p44"/>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0" name="Google Shape;1940;p44"/>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1" name="Google Shape;1941;p44"/>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2" name="Google Shape;1942;p44"/>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3" name="Google Shape;1943;p44"/>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4" name="Google Shape;1944;p44"/>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p44"/>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6" name="Google Shape;1946;p44"/>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7" name="Google Shape;1947;p44"/>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8" name="Google Shape;1948;p44"/>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9" name="Google Shape;1949;p44"/>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0" name="Google Shape;1950;p44"/>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1" name="Google Shape;1951;p44"/>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2" name="Google Shape;1952;p44"/>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p44"/>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4" name="Google Shape;1954;p44"/>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5" name="Google Shape;1955;p44"/>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p44"/>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7" name="Google Shape;1957;p44"/>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8" name="Google Shape;1958;p44"/>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9" name="Google Shape;1959;p44"/>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0" name="Google Shape;1960;p44"/>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1" name="Google Shape;1961;p44"/>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2" name="Google Shape;1962;p44"/>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3" name="Google Shape;1963;p44"/>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4" name="Google Shape;1964;p44"/>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5" name="Google Shape;1965;p44"/>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6" name="Google Shape;1966;p44"/>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7" name="Google Shape;1967;p44"/>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8" name="Google Shape;1968;p44"/>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9" name="Google Shape;1969;p44"/>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0" name="Google Shape;1970;p44"/>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1" name="Google Shape;1971;p44"/>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2" name="Google Shape;1972;p44"/>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3" name="Google Shape;1973;p44"/>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1974" name="Google Shape;1974;p44"/>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975" name="Google Shape;1975;p44"/>
          <p:cNvSpPr txBox="1">
            <a:spLocks noGrp="1"/>
          </p:cNvSpPr>
          <p:nvPr>
            <p:ph type="title"/>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976" name="Google Shape;1976;p44"/>
          <p:cNvSpPr txBox="1">
            <a:spLocks noGrp="1"/>
          </p:cNvSpPr>
          <p:nvPr>
            <p:ph type="title" idx="2"/>
          </p:nvPr>
        </p:nvSpPr>
        <p:spPr>
          <a:xfrm>
            <a:off x="1101224" y="1935485"/>
            <a:ext cx="1986000" cy="34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977" name="Google Shape;1977;p44"/>
          <p:cNvSpPr txBox="1">
            <a:spLocks noGrp="1"/>
          </p:cNvSpPr>
          <p:nvPr>
            <p:ph type="subTitle" idx="1"/>
          </p:nvPr>
        </p:nvSpPr>
        <p:spPr>
          <a:xfrm>
            <a:off x="1101224" y="2263396"/>
            <a:ext cx="1986000" cy="484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978" name="Google Shape;1978;p44"/>
          <p:cNvSpPr txBox="1">
            <a:spLocks noGrp="1"/>
          </p:cNvSpPr>
          <p:nvPr>
            <p:ph type="title" idx="3"/>
          </p:nvPr>
        </p:nvSpPr>
        <p:spPr>
          <a:xfrm>
            <a:off x="3579000" y="1935485"/>
            <a:ext cx="1986000" cy="34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979" name="Google Shape;1979;p44"/>
          <p:cNvSpPr txBox="1">
            <a:spLocks noGrp="1"/>
          </p:cNvSpPr>
          <p:nvPr>
            <p:ph type="subTitle" idx="4"/>
          </p:nvPr>
        </p:nvSpPr>
        <p:spPr>
          <a:xfrm>
            <a:off x="3579000" y="2263396"/>
            <a:ext cx="1986000" cy="484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980" name="Google Shape;1980;p44"/>
          <p:cNvSpPr txBox="1">
            <a:spLocks noGrp="1"/>
          </p:cNvSpPr>
          <p:nvPr>
            <p:ph type="title" idx="5"/>
          </p:nvPr>
        </p:nvSpPr>
        <p:spPr>
          <a:xfrm>
            <a:off x="1101224" y="3597485"/>
            <a:ext cx="1986000" cy="34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981" name="Google Shape;1981;p44"/>
          <p:cNvSpPr txBox="1">
            <a:spLocks noGrp="1"/>
          </p:cNvSpPr>
          <p:nvPr>
            <p:ph type="subTitle" idx="6"/>
          </p:nvPr>
        </p:nvSpPr>
        <p:spPr>
          <a:xfrm>
            <a:off x="1101224" y="3925396"/>
            <a:ext cx="1986000" cy="484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982" name="Google Shape;1982;p44"/>
          <p:cNvSpPr txBox="1">
            <a:spLocks noGrp="1"/>
          </p:cNvSpPr>
          <p:nvPr>
            <p:ph type="title" idx="7"/>
          </p:nvPr>
        </p:nvSpPr>
        <p:spPr>
          <a:xfrm>
            <a:off x="3579000" y="3597485"/>
            <a:ext cx="1986000" cy="34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983" name="Google Shape;1983;p44"/>
          <p:cNvSpPr txBox="1">
            <a:spLocks noGrp="1"/>
          </p:cNvSpPr>
          <p:nvPr>
            <p:ph type="subTitle" idx="8"/>
          </p:nvPr>
        </p:nvSpPr>
        <p:spPr>
          <a:xfrm>
            <a:off x="3579000" y="3925396"/>
            <a:ext cx="1986000" cy="484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984" name="Google Shape;1984;p44"/>
          <p:cNvSpPr txBox="1">
            <a:spLocks noGrp="1"/>
          </p:cNvSpPr>
          <p:nvPr>
            <p:ph type="title" idx="9"/>
          </p:nvPr>
        </p:nvSpPr>
        <p:spPr>
          <a:xfrm>
            <a:off x="6056776" y="1935485"/>
            <a:ext cx="1986000" cy="34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985" name="Google Shape;1985;p44"/>
          <p:cNvSpPr txBox="1">
            <a:spLocks noGrp="1"/>
          </p:cNvSpPr>
          <p:nvPr>
            <p:ph type="subTitle" idx="13"/>
          </p:nvPr>
        </p:nvSpPr>
        <p:spPr>
          <a:xfrm>
            <a:off x="6056776" y="2263396"/>
            <a:ext cx="1986000" cy="484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986" name="Google Shape;1986;p44"/>
          <p:cNvSpPr txBox="1">
            <a:spLocks noGrp="1"/>
          </p:cNvSpPr>
          <p:nvPr>
            <p:ph type="title" idx="14"/>
          </p:nvPr>
        </p:nvSpPr>
        <p:spPr>
          <a:xfrm>
            <a:off x="6056776" y="3597485"/>
            <a:ext cx="1986000" cy="347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987" name="Google Shape;1987;p44"/>
          <p:cNvSpPr txBox="1">
            <a:spLocks noGrp="1"/>
          </p:cNvSpPr>
          <p:nvPr>
            <p:ph type="subTitle" idx="15"/>
          </p:nvPr>
        </p:nvSpPr>
        <p:spPr>
          <a:xfrm>
            <a:off x="6056776" y="3925396"/>
            <a:ext cx="1986000" cy="484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1988"/>
        <p:cNvGrpSpPr/>
        <p:nvPr/>
      </p:nvGrpSpPr>
      <p:grpSpPr>
        <a:xfrm>
          <a:off x="0" y="0"/>
          <a:ext cx="0" cy="0"/>
          <a:chOff x="0" y="0"/>
          <a:chExt cx="0" cy="0"/>
        </a:xfrm>
      </p:grpSpPr>
      <p:grpSp>
        <p:nvGrpSpPr>
          <p:cNvPr id="1989" name="Google Shape;1989;p45"/>
          <p:cNvGrpSpPr/>
          <p:nvPr/>
        </p:nvGrpSpPr>
        <p:grpSpPr>
          <a:xfrm>
            <a:off x="297" y="15560"/>
            <a:ext cx="9143904" cy="5119643"/>
            <a:chOff x="297" y="15560"/>
            <a:chExt cx="9143904" cy="5119643"/>
          </a:xfrm>
        </p:grpSpPr>
        <p:grpSp>
          <p:nvGrpSpPr>
            <p:cNvPr id="1990" name="Google Shape;1990;p45"/>
            <p:cNvGrpSpPr/>
            <p:nvPr/>
          </p:nvGrpSpPr>
          <p:grpSpPr>
            <a:xfrm>
              <a:off x="297" y="15560"/>
              <a:ext cx="9143904" cy="5119643"/>
              <a:chOff x="297" y="15560"/>
              <a:chExt cx="9143904" cy="5119643"/>
            </a:xfrm>
          </p:grpSpPr>
          <p:sp>
            <p:nvSpPr>
              <p:cNvPr id="1991" name="Google Shape;1991;p45"/>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2" name="Google Shape;1992;p45"/>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93" name="Google Shape;1993;p45"/>
              <p:cNvGrpSpPr/>
              <p:nvPr/>
            </p:nvGrpSpPr>
            <p:grpSpPr>
              <a:xfrm>
                <a:off x="74092" y="83998"/>
                <a:ext cx="8958196" cy="100651"/>
                <a:chOff x="74092" y="83998"/>
                <a:chExt cx="8958196" cy="100651"/>
              </a:xfrm>
            </p:grpSpPr>
            <p:sp>
              <p:nvSpPr>
                <p:cNvPr id="1994" name="Google Shape;1994;p45"/>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5" name="Google Shape;1995;p45"/>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6" name="Google Shape;1996;p45"/>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7" name="Google Shape;1997;p45"/>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8" name="Google Shape;1998;p45"/>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9" name="Google Shape;1999;p45"/>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45"/>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1" name="Google Shape;2001;p45"/>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2" name="Google Shape;2002;p45"/>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3" name="Google Shape;2003;p45"/>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4" name="Google Shape;2004;p45"/>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5" name="Google Shape;2005;p45"/>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6" name="Google Shape;2006;p45"/>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7" name="Google Shape;2007;p45"/>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8" name="Google Shape;2008;p45"/>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9" name="Google Shape;2009;p45"/>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0" name="Google Shape;2010;p45"/>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1" name="Google Shape;2011;p45"/>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45"/>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45"/>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45"/>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45"/>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45"/>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7" name="Google Shape;2017;p45"/>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8" name="Google Shape;2018;p45"/>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9" name="Google Shape;2019;p45"/>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0" name="Google Shape;2020;p45"/>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1" name="Google Shape;2021;p45"/>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45"/>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3" name="Google Shape;2023;p45"/>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4" name="Google Shape;2024;p45"/>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45"/>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6" name="Google Shape;2026;p45"/>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7" name="Google Shape;2027;p45"/>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8" name="Google Shape;2028;p45"/>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9" name="Google Shape;2029;p45"/>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0" name="Google Shape;2030;p45"/>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1" name="Google Shape;2031;p45"/>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45"/>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45"/>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34" name="Google Shape;2034;p45"/>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35" name="Google Shape;2035;p45"/>
              <p:cNvGrpSpPr/>
              <p:nvPr/>
            </p:nvGrpSpPr>
            <p:grpSpPr>
              <a:xfrm>
                <a:off x="82434" y="4966083"/>
                <a:ext cx="8958164" cy="100651"/>
                <a:chOff x="82434" y="4966083"/>
                <a:chExt cx="8958164" cy="100651"/>
              </a:xfrm>
            </p:grpSpPr>
            <p:sp>
              <p:nvSpPr>
                <p:cNvPr id="2036" name="Google Shape;2036;p45"/>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7" name="Google Shape;2037;p45"/>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8" name="Google Shape;2038;p45"/>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9" name="Google Shape;2039;p45"/>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45"/>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45"/>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2" name="Google Shape;2042;p45"/>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3" name="Google Shape;2043;p45"/>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4" name="Google Shape;2044;p45"/>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5" name="Google Shape;2045;p45"/>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6" name="Google Shape;2046;p45"/>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7" name="Google Shape;2047;p45"/>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8" name="Google Shape;2048;p45"/>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9" name="Google Shape;2049;p45"/>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0" name="Google Shape;2050;p45"/>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45"/>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45"/>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45"/>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4" name="Google Shape;2054;p45"/>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5" name="Google Shape;2055;p45"/>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6" name="Google Shape;2056;p45"/>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7" name="Google Shape;2057;p45"/>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8" name="Google Shape;2058;p45"/>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9" name="Google Shape;2059;p45"/>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0" name="Google Shape;2060;p45"/>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1" name="Google Shape;2061;p45"/>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2" name="Google Shape;2062;p45"/>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3" name="Google Shape;2063;p45"/>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4" name="Google Shape;2064;p45"/>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5" name="Google Shape;2065;p45"/>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6" name="Google Shape;2066;p45"/>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7" name="Google Shape;2067;p45"/>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8" name="Google Shape;2068;p45"/>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9" name="Google Shape;2069;p45"/>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0" name="Google Shape;2070;p45"/>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1" name="Google Shape;2071;p45"/>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2" name="Google Shape;2072;p45"/>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3" name="Google Shape;2073;p45"/>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4" name="Google Shape;2074;p45"/>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5" name="Google Shape;2075;p45"/>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076" name="Google Shape;2076;p45"/>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077" name="Google Shape;2077;p45"/>
          <p:cNvSpPr txBox="1">
            <a:spLocks noGrp="1"/>
          </p:cNvSpPr>
          <p:nvPr>
            <p:ph type="title"/>
          </p:nvPr>
        </p:nvSpPr>
        <p:spPr>
          <a:xfrm>
            <a:off x="1303650" y="2087440"/>
            <a:ext cx="1100400" cy="406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a:solidFill>
                  <a:schemeClr val="accen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2078" name="Google Shape;2078;p45"/>
          <p:cNvSpPr txBox="1">
            <a:spLocks noGrp="1"/>
          </p:cNvSpPr>
          <p:nvPr>
            <p:ph type="subTitle" idx="1"/>
          </p:nvPr>
        </p:nvSpPr>
        <p:spPr>
          <a:xfrm>
            <a:off x="720000" y="3666450"/>
            <a:ext cx="22677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PT Sans"/>
              <a:buNone/>
              <a:defRPr>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079" name="Google Shape;2079;p45"/>
          <p:cNvSpPr txBox="1">
            <a:spLocks noGrp="1"/>
          </p:cNvSpPr>
          <p:nvPr>
            <p:ph type="subTitle" idx="2"/>
          </p:nvPr>
        </p:nvSpPr>
        <p:spPr>
          <a:xfrm>
            <a:off x="720000" y="3191100"/>
            <a:ext cx="22677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80" name="Google Shape;2080;p45"/>
          <p:cNvSpPr txBox="1">
            <a:spLocks noGrp="1"/>
          </p:cNvSpPr>
          <p:nvPr>
            <p:ph type="title" idx="3"/>
          </p:nvPr>
        </p:nvSpPr>
        <p:spPr>
          <a:xfrm>
            <a:off x="3873150" y="2087440"/>
            <a:ext cx="1397700" cy="406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2081" name="Google Shape;2081;p45"/>
          <p:cNvSpPr txBox="1">
            <a:spLocks noGrp="1"/>
          </p:cNvSpPr>
          <p:nvPr>
            <p:ph type="subTitle" idx="4"/>
          </p:nvPr>
        </p:nvSpPr>
        <p:spPr>
          <a:xfrm>
            <a:off x="3438150" y="3666450"/>
            <a:ext cx="22677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PT Sans"/>
              <a:buNone/>
              <a:defRPr>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082" name="Google Shape;2082;p45"/>
          <p:cNvSpPr txBox="1">
            <a:spLocks noGrp="1"/>
          </p:cNvSpPr>
          <p:nvPr>
            <p:ph type="subTitle" idx="5"/>
          </p:nvPr>
        </p:nvSpPr>
        <p:spPr>
          <a:xfrm>
            <a:off x="3438150" y="3191100"/>
            <a:ext cx="22677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83" name="Google Shape;2083;p45"/>
          <p:cNvSpPr txBox="1">
            <a:spLocks noGrp="1"/>
          </p:cNvSpPr>
          <p:nvPr>
            <p:ph type="title" idx="6"/>
          </p:nvPr>
        </p:nvSpPr>
        <p:spPr>
          <a:xfrm>
            <a:off x="6591300" y="2087440"/>
            <a:ext cx="1397700" cy="406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a:solidFill>
                  <a:schemeClr val="l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2084" name="Google Shape;2084;p45"/>
          <p:cNvSpPr txBox="1">
            <a:spLocks noGrp="1"/>
          </p:cNvSpPr>
          <p:nvPr>
            <p:ph type="subTitle" idx="7"/>
          </p:nvPr>
        </p:nvSpPr>
        <p:spPr>
          <a:xfrm>
            <a:off x="6156300" y="3666450"/>
            <a:ext cx="22677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PT Sans"/>
              <a:buNone/>
              <a:defRPr>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085" name="Google Shape;2085;p45"/>
          <p:cNvSpPr txBox="1">
            <a:spLocks noGrp="1"/>
          </p:cNvSpPr>
          <p:nvPr>
            <p:ph type="subTitle" idx="8"/>
          </p:nvPr>
        </p:nvSpPr>
        <p:spPr>
          <a:xfrm>
            <a:off x="6156300" y="3191100"/>
            <a:ext cx="22677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86" name="Google Shape;2086;p45"/>
          <p:cNvSpPr txBox="1">
            <a:spLocks noGrp="1"/>
          </p:cNvSpPr>
          <p:nvPr>
            <p:ph type="title" idx="9"/>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087" name="Google Shape;2087;p45"/>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8" name="Google Shape;2088;p45"/>
          <p:cNvSpPr/>
          <p:nvPr/>
        </p:nvSpPr>
        <p:spPr>
          <a:xfrm>
            <a:off x="8091405" y="4417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2089"/>
        <p:cNvGrpSpPr/>
        <p:nvPr/>
      </p:nvGrpSpPr>
      <p:grpSpPr>
        <a:xfrm>
          <a:off x="0" y="0"/>
          <a:ext cx="0" cy="0"/>
          <a:chOff x="0" y="0"/>
          <a:chExt cx="0" cy="0"/>
        </a:xfrm>
      </p:grpSpPr>
      <p:grpSp>
        <p:nvGrpSpPr>
          <p:cNvPr id="2090" name="Google Shape;2090;p46"/>
          <p:cNvGrpSpPr/>
          <p:nvPr/>
        </p:nvGrpSpPr>
        <p:grpSpPr>
          <a:xfrm>
            <a:off x="297" y="15560"/>
            <a:ext cx="9143904" cy="5119643"/>
            <a:chOff x="297" y="15560"/>
            <a:chExt cx="9143904" cy="5119643"/>
          </a:xfrm>
        </p:grpSpPr>
        <p:grpSp>
          <p:nvGrpSpPr>
            <p:cNvPr id="2091" name="Google Shape;2091;p46"/>
            <p:cNvGrpSpPr/>
            <p:nvPr/>
          </p:nvGrpSpPr>
          <p:grpSpPr>
            <a:xfrm>
              <a:off x="297" y="15560"/>
              <a:ext cx="9143904" cy="5119643"/>
              <a:chOff x="297" y="15560"/>
              <a:chExt cx="9143904" cy="5119643"/>
            </a:xfrm>
          </p:grpSpPr>
          <p:sp>
            <p:nvSpPr>
              <p:cNvPr id="2092" name="Google Shape;2092;p46"/>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3" name="Google Shape;2093;p46"/>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094" name="Google Shape;2094;p46"/>
              <p:cNvGrpSpPr/>
              <p:nvPr/>
            </p:nvGrpSpPr>
            <p:grpSpPr>
              <a:xfrm>
                <a:off x="74092" y="83998"/>
                <a:ext cx="8958196" cy="100651"/>
                <a:chOff x="74092" y="83998"/>
                <a:chExt cx="8958196" cy="100651"/>
              </a:xfrm>
            </p:grpSpPr>
            <p:sp>
              <p:nvSpPr>
                <p:cNvPr id="2095" name="Google Shape;2095;p46"/>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6" name="Google Shape;2096;p46"/>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7" name="Google Shape;2097;p46"/>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8" name="Google Shape;2098;p46"/>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9" name="Google Shape;2099;p46"/>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0" name="Google Shape;2100;p46"/>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1" name="Google Shape;2101;p46"/>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2" name="Google Shape;2102;p46"/>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3" name="Google Shape;2103;p46"/>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4" name="Google Shape;2104;p46"/>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5" name="Google Shape;2105;p46"/>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6" name="Google Shape;2106;p46"/>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7" name="Google Shape;2107;p46"/>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8" name="Google Shape;2108;p46"/>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9" name="Google Shape;2109;p46"/>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0" name="Google Shape;2110;p46"/>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1" name="Google Shape;2111;p46"/>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2" name="Google Shape;2112;p46"/>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3" name="Google Shape;2113;p46"/>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4" name="Google Shape;2114;p46"/>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5" name="Google Shape;2115;p46"/>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6" name="Google Shape;2116;p46"/>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7" name="Google Shape;2117;p46"/>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8" name="Google Shape;2118;p46"/>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9" name="Google Shape;2119;p46"/>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0" name="Google Shape;2120;p46"/>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1" name="Google Shape;2121;p46"/>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2" name="Google Shape;2122;p46"/>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3" name="Google Shape;2123;p46"/>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4" name="Google Shape;2124;p46"/>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5" name="Google Shape;2125;p46"/>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6" name="Google Shape;2126;p46"/>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7" name="Google Shape;2127;p46"/>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8" name="Google Shape;2128;p46"/>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9" name="Google Shape;2129;p46"/>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0" name="Google Shape;2130;p46"/>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1" name="Google Shape;2131;p46"/>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2" name="Google Shape;2132;p46"/>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3" name="Google Shape;2133;p46"/>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4" name="Google Shape;2134;p46"/>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35" name="Google Shape;2135;p46"/>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36" name="Google Shape;2136;p46"/>
              <p:cNvGrpSpPr/>
              <p:nvPr/>
            </p:nvGrpSpPr>
            <p:grpSpPr>
              <a:xfrm>
                <a:off x="82434" y="4966083"/>
                <a:ext cx="8958164" cy="100651"/>
                <a:chOff x="82434" y="4966083"/>
                <a:chExt cx="8958164" cy="100651"/>
              </a:xfrm>
            </p:grpSpPr>
            <p:sp>
              <p:nvSpPr>
                <p:cNvPr id="2137" name="Google Shape;2137;p46"/>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8" name="Google Shape;2138;p46"/>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9" name="Google Shape;2139;p46"/>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0" name="Google Shape;2140;p46"/>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1" name="Google Shape;2141;p46"/>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2" name="Google Shape;2142;p46"/>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3" name="Google Shape;2143;p46"/>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4" name="Google Shape;2144;p46"/>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5" name="Google Shape;2145;p46"/>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6" name="Google Shape;2146;p46"/>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7" name="Google Shape;2147;p46"/>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8" name="Google Shape;2148;p46"/>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9" name="Google Shape;2149;p46"/>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0" name="Google Shape;2150;p46"/>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1" name="Google Shape;2151;p46"/>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2" name="Google Shape;2152;p46"/>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3" name="Google Shape;2153;p46"/>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4" name="Google Shape;2154;p46"/>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5" name="Google Shape;2155;p46"/>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6" name="Google Shape;2156;p46"/>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7" name="Google Shape;2157;p46"/>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8" name="Google Shape;2158;p46"/>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9" name="Google Shape;2159;p46"/>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0" name="Google Shape;2160;p46"/>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1" name="Google Shape;2161;p46"/>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2" name="Google Shape;2162;p46"/>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3" name="Google Shape;2163;p46"/>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4" name="Google Shape;2164;p46"/>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5" name="Google Shape;2165;p46"/>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6" name="Google Shape;2166;p46"/>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7" name="Google Shape;2167;p46"/>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8" name="Google Shape;2168;p46"/>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9" name="Google Shape;2169;p46"/>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0" name="Google Shape;2170;p46"/>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1" name="Google Shape;2171;p46"/>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2" name="Google Shape;2172;p46"/>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3" name="Google Shape;2173;p46"/>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4" name="Google Shape;2174;p46"/>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5" name="Google Shape;2175;p46"/>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6" name="Google Shape;2176;p46"/>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177" name="Google Shape;2177;p46"/>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78" name="Google Shape;2178;p46"/>
          <p:cNvSpPr txBox="1">
            <a:spLocks noGrp="1"/>
          </p:cNvSpPr>
          <p:nvPr>
            <p:ph type="title"/>
          </p:nvPr>
        </p:nvSpPr>
        <p:spPr>
          <a:xfrm>
            <a:off x="713225" y="676656"/>
            <a:ext cx="77175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179" name="Google Shape;2179;p46"/>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0" name="Google Shape;2180;p46"/>
          <p:cNvSpPr/>
          <p:nvPr/>
        </p:nvSpPr>
        <p:spPr>
          <a:xfrm>
            <a:off x="7417384" y="598660"/>
            <a:ext cx="1278983" cy="605231"/>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2181"/>
        <p:cNvGrpSpPr/>
        <p:nvPr/>
      </p:nvGrpSpPr>
      <p:grpSpPr>
        <a:xfrm>
          <a:off x="0" y="0"/>
          <a:ext cx="0" cy="0"/>
          <a:chOff x="0" y="0"/>
          <a:chExt cx="0" cy="0"/>
        </a:xfrm>
      </p:grpSpPr>
      <p:grpSp>
        <p:nvGrpSpPr>
          <p:cNvPr id="2182" name="Google Shape;2182;p47"/>
          <p:cNvGrpSpPr/>
          <p:nvPr/>
        </p:nvGrpSpPr>
        <p:grpSpPr>
          <a:xfrm>
            <a:off x="297" y="15560"/>
            <a:ext cx="9143904" cy="5119643"/>
            <a:chOff x="297" y="15560"/>
            <a:chExt cx="9143904" cy="5119643"/>
          </a:xfrm>
        </p:grpSpPr>
        <p:grpSp>
          <p:nvGrpSpPr>
            <p:cNvPr id="2183" name="Google Shape;2183;p47"/>
            <p:cNvGrpSpPr/>
            <p:nvPr/>
          </p:nvGrpSpPr>
          <p:grpSpPr>
            <a:xfrm>
              <a:off x="297" y="15560"/>
              <a:ext cx="9143904" cy="5119643"/>
              <a:chOff x="297" y="15560"/>
              <a:chExt cx="9143904" cy="5119643"/>
            </a:xfrm>
          </p:grpSpPr>
          <p:sp>
            <p:nvSpPr>
              <p:cNvPr id="2184" name="Google Shape;2184;p47"/>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5" name="Google Shape;2185;p47"/>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86" name="Google Shape;2186;p47"/>
              <p:cNvGrpSpPr/>
              <p:nvPr/>
            </p:nvGrpSpPr>
            <p:grpSpPr>
              <a:xfrm>
                <a:off x="74092" y="83998"/>
                <a:ext cx="8958196" cy="100651"/>
                <a:chOff x="74092" y="83998"/>
                <a:chExt cx="8958196" cy="100651"/>
              </a:xfrm>
            </p:grpSpPr>
            <p:sp>
              <p:nvSpPr>
                <p:cNvPr id="2187" name="Google Shape;2187;p47"/>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8" name="Google Shape;2188;p47"/>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9" name="Google Shape;2189;p47"/>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0" name="Google Shape;2190;p47"/>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1" name="Google Shape;2191;p47"/>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2" name="Google Shape;2192;p47"/>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3" name="Google Shape;2193;p47"/>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4" name="Google Shape;2194;p47"/>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5" name="Google Shape;2195;p47"/>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6" name="Google Shape;2196;p47"/>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7" name="Google Shape;2197;p47"/>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8" name="Google Shape;2198;p47"/>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9" name="Google Shape;2199;p47"/>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0" name="Google Shape;2200;p47"/>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1" name="Google Shape;2201;p47"/>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2" name="Google Shape;2202;p47"/>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3" name="Google Shape;2203;p47"/>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4" name="Google Shape;2204;p47"/>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5" name="Google Shape;2205;p47"/>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6" name="Google Shape;2206;p47"/>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7" name="Google Shape;2207;p47"/>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8" name="Google Shape;2208;p47"/>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9" name="Google Shape;2209;p47"/>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0" name="Google Shape;2210;p47"/>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1" name="Google Shape;2211;p47"/>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2" name="Google Shape;2212;p47"/>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3" name="Google Shape;2213;p47"/>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4" name="Google Shape;2214;p47"/>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5" name="Google Shape;2215;p47"/>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6" name="Google Shape;2216;p47"/>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7" name="Google Shape;2217;p47"/>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8" name="Google Shape;2218;p47"/>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9" name="Google Shape;2219;p47"/>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0" name="Google Shape;2220;p47"/>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1" name="Google Shape;2221;p47"/>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2" name="Google Shape;2222;p47"/>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3" name="Google Shape;2223;p47"/>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4" name="Google Shape;2224;p47"/>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5" name="Google Shape;2225;p47"/>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6" name="Google Shape;2226;p47"/>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27" name="Google Shape;2227;p47"/>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28" name="Google Shape;2228;p47"/>
              <p:cNvGrpSpPr/>
              <p:nvPr/>
            </p:nvGrpSpPr>
            <p:grpSpPr>
              <a:xfrm>
                <a:off x="82434" y="4966083"/>
                <a:ext cx="8958164" cy="100651"/>
                <a:chOff x="82434" y="4966083"/>
                <a:chExt cx="8958164" cy="100651"/>
              </a:xfrm>
            </p:grpSpPr>
            <p:sp>
              <p:nvSpPr>
                <p:cNvPr id="2229" name="Google Shape;2229;p47"/>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0" name="Google Shape;2230;p47"/>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1" name="Google Shape;2231;p47"/>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2" name="Google Shape;2232;p47"/>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3" name="Google Shape;2233;p47"/>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4" name="Google Shape;2234;p47"/>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5" name="Google Shape;2235;p47"/>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6" name="Google Shape;2236;p47"/>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7" name="Google Shape;2237;p47"/>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8" name="Google Shape;2238;p47"/>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9" name="Google Shape;2239;p47"/>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0" name="Google Shape;2240;p47"/>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1" name="Google Shape;2241;p47"/>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2" name="Google Shape;2242;p47"/>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3" name="Google Shape;2243;p47"/>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4" name="Google Shape;2244;p47"/>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5" name="Google Shape;2245;p47"/>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6" name="Google Shape;2246;p47"/>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7" name="Google Shape;2247;p47"/>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8" name="Google Shape;2248;p47"/>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9" name="Google Shape;2249;p47"/>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0" name="Google Shape;2250;p47"/>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1" name="Google Shape;2251;p47"/>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2" name="Google Shape;2252;p47"/>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3" name="Google Shape;2253;p47"/>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4" name="Google Shape;2254;p47"/>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5" name="Google Shape;2255;p47"/>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6" name="Google Shape;2256;p47"/>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7" name="Google Shape;2257;p47"/>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8" name="Google Shape;2258;p47"/>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9" name="Google Shape;2259;p47"/>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0" name="Google Shape;2260;p47"/>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1" name="Google Shape;2261;p47"/>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2" name="Google Shape;2262;p47"/>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3" name="Google Shape;2263;p47"/>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4" name="Google Shape;2264;p47"/>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5" name="Google Shape;2265;p47"/>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6" name="Google Shape;2266;p47"/>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7" name="Google Shape;2267;p47"/>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8" name="Google Shape;2268;p47"/>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269" name="Google Shape;2269;p47"/>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70" name="Google Shape;2270;p47"/>
          <p:cNvSpPr txBox="1">
            <a:spLocks noGrp="1"/>
          </p:cNvSpPr>
          <p:nvPr>
            <p:ph type="title"/>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271" name="Google Shape;2271;p47"/>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2" name="Google Shape;2272;p47"/>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3">
  <p:cSld name="CUSTOM_11_1">
    <p:spTree>
      <p:nvGrpSpPr>
        <p:cNvPr id="1" name="Shape 2273"/>
        <p:cNvGrpSpPr/>
        <p:nvPr/>
      </p:nvGrpSpPr>
      <p:grpSpPr>
        <a:xfrm>
          <a:off x="0" y="0"/>
          <a:ext cx="0" cy="0"/>
          <a:chOff x="0" y="0"/>
          <a:chExt cx="0" cy="0"/>
        </a:xfrm>
      </p:grpSpPr>
      <p:grpSp>
        <p:nvGrpSpPr>
          <p:cNvPr id="2274" name="Google Shape;2274;p48"/>
          <p:cNvGrpSpPr/>
          <p:nvPr/>
        </p:nvGrpSpPr>
        <p:grpSpPr>
          <a:xfrm>
            <a:off x="297" y="15560"/>
            <a:ext cx="9143904" cy="5119643"/>
            <a:chOff x="297" y="15560"/>
            <a:chExt cx="9143904" cy="5119643"/>
          </a:xfrm>
        </p:grpSpPr>
        <p:grpSp>
          <p:nvGrpSpPr>
            <p:cNvPr id="2275" name="Google Shape;2275;p48"/>
            <p:cNvGrpSpPr/>
            <p:nvPr/>
          </p:nvGrpSpPr>
          <p:grpSpPr>
            <a:xfrm>
              <a:off x="297" y="15560"/>
              <a:ext cx="9143904" cy="5119643"/>
              <a:chOff x="297" y="15560"/>
              <a:chExt cx="9143904" cy="5119643"/>
            </a:xfrm>
          </p:grpSpPr>
          <p:sp>
            <p:nvSpPr>
              <p:cNvPr id="2276" name="Google Shape;2276;p48"/>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7" name="Google Shape;2277;p48"/>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78" name="Google Shape;2278;p48"/>
              <p:cNvGrpSpPr/>
              <p:nvPr/>
            </p:nvGrpSpPr>
            <p:grpSpPr>
              <a:xfrm>
                <a:off x="74092" y="83998"/>
                <a:ext cx="8958196" cy="100651"/>
                <a:chOff x="74092" y="83998"/>
                <a:chExt cx="8958196" cy="100651"/>
              </a:xfrm>
            </p:grpSpPr>
            <p:sp>
              <p:nvSpPr>
                <p:cNvPr id="2279" name="Google Shape;2279;p48"/>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0" name="Google Shape;2280;p48"/>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1" name="Google Shape;2281;p48"/>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2" name="Google Shape;2282;p48"/>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3" name="Google Shape;2283;p48"/>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4" name="Google Shape;2284;p48"/>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5" name="Google Shape;2285;p48"/>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6" name="Google Shape;2286;p48"/>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7" name="Google Shape;2287;p48"/>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8" name="Google Shape;2288;p48"/>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9" name="Google Shape;2289;p48"/>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0" name="Google Shape;2290;p48"/>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1" name="Google Shape;2291;p48"/>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2" name="Google Shape;2292;p48"/>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3" name="Google Shape;2293;p48"/>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4" name="Google Shape;2294;p48"/>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5" name="Google Shape;2295;p48"/>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6" name="Google Shape;2296;p48"/>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7" name="Google Shape;2297;p48"/>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8" name="Google Shape;2298;p48"/>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9" name="Google Shape;2299;p48"/>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0" name="Google Shape;2300;p48"/>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1" name="Google Shape;2301;p48"/>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2" name="Google Shape;2302;p48"/>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3" name="Google Shape;2303;p48"/>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4" name="Google Shape;2304;p48"/>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5" name="Google Shape;2305;p48"/>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6" name="Google Shape;2306;p48"/>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7" name="Google Shape;2307;p48"/>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8" name="Google Shape;2308;p48"/>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9" name="Google Shape;2309;p48"/>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0" name="Google Shape;2310;p48"/>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1" name="Google Shape;2311;p48"/>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2" name="Google Shape;2312;p48"/>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3" name="Google Shape;2313;p48"/>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4" name="Google Shape;2314;p48"/>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5" name="Google Shape;2315;p48"/>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6" name="Google Shape;2316;p48"/>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7" name="Google Shape;2317;p48"/>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8" name="Google Shape;2318;p48"/>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19" name="Google Shape;2319;p48"/>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20" name="Google Shape;2320;p48"/>
              <p:cNvGrpSpPr/>
              <p:nvPr/>
            </p:nvGrpSpPr>
            <p:grpSpPr>
              <a:xfrm>
                <a:off x="82434" y="4966083"/>
                <a:ext cx="8958164" cy="100651"/>
                <a:chOff x="82434" y="4966083"/>
                <a:chExt cx="8958164" cy="100651"/>
              </a:xfrm>
            </p:grpSpPr>
            <p:sp>
              <p:nvSpPr>
                <p:cNvPr id="2321" name="Google Shape;2321;p48"/>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2" name="Google Shape;2322;p48"/>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3" name="Google Shape;2323;p48"/>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4" name="Google Shape;2324;p48"/>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5" name="Google Shape;2325;p48"/>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6" name="Google Shape;2326;p48"/>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7" name="Google Shape;2327;p48"/>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8" name="Google Shape;2328;p48"/>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9" name="Google Shape;2329;p48"/>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0" name="Google Shape;2330;p48"/>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1" name="Google Shape;2331;p48"/>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2" name="Google Shape;2332;p48"/>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3" name="Google Shape;2333;p48"/>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4" name="Google Shape;2334;p48"/>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5" name="Google Shape;2335;p48"/>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6" name="Google Shape;2336;p48"/>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7" name="Google Shape;2337;p48"/>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8" name="Google Shape;2338;p48"/>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9" name="Google Shape;2339;p48"/>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0" name="Google Shape;2340;p48"/>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1" name="Google Shape;2341;p48"/>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2" name="Google Shape;2342;p48"/>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3" name="Google Shape;2343;p48"/>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4" name="Google Shape;2344;p48"/>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5" name="Google Shape;2345;p48"/>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6" name="Google Shape;2346;p48"/>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7" name="Google Shape;2347;p48"/>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8" name="Google Shape;2348;p48"/>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9" name="Google Shape;2349;p48"/>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0" name="Google Shape;2350;p48"/>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1" name="Google Shape;2351;p48"/>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2" name="Google Shape;2352;p48"/>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3" name="Google Shape;2353;p48"/>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4" name="Google Shape;2354;p48"/>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5" name="Google Shape;2355;p48"/>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6" name="Google Shape;2356;p48"/>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7" name="Google Shape;2357;p48"/>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8" name="Google Shape;2358;p48"/>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9" name="Google Shape;2359;p48"/>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0" name="Google Shape;2360;p48"/>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361" name="Google Shape;2361;p48"/>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62" name="Google Shape;2362;p48"/>
          <p:cNvSpPr txBox="1">
            <a:spLocks noGrp="1"/>
          </p:cNvSpPr>
          <p:nvPr>
            <p:ph type="title"/>
          </p:nvPr>
        </p:nvSpPr>
        <p:spPr>
          <a:xfrm>
            <a:off x="713232"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363" name="Google Shape;2363;p48"/>
          <p:cNvSpPr/>
          <p:nvPr/>
        </p:nvSpPr>
        <p:spPr>
          <a:xfrm>
            <a:off x="220793" y="1268900"/>
            <a:ext cx="831814" cy="393606"/>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4" name="Google Shape;2364;p48"/>
          <p:cNvSpPr/>
          <p:nvPr/>
        </p:nvSpPr>
        <p:spPr>
          <a:xfrm>
            <a:off x="8274330" y="386558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4">
  <p:cSld name="CUSTOM_11_1_1">
    <p:spTree>
      <p:nvGrpSpPr>
        <p:cNvPr id="1" name="Shape 2365"/>
        <p:cNvGrpSpPr/>
        <p:nvPr/>
      </p:nvGrpSpPr>
      <p:grpSpPr>
        <a:xfrm>
          <a:off x="0" y="0"/>
          <a:ext cx="0" cy="0"/>
          <a:chOff x="0" y="0"/>
          <a:chExt cx="0" cy="0"/>
        </a:xfrm>
      </p:grpSpPr>
      <p:grpSp>
        <p:nvGrpSpPr>
          <p:cNvPr id="2366" name="Google Shape;2366;p49"/>
          <p:cNvGrpSpPr/>
          <p:nvPr/>
        </p:nvGrpSpPr>
        <p:grpSpPr>
          <a:xfrm>
            <a:off x="297" y="15560"/>
            <a:ext cx="9143904" cy="5119643"/>
            <a:chOff x="297" y="15560"/>
            <a:chExt cx="9143904" cy="5119643"/>
          </a:xfrm>
        </p:grpSpPr>
        <p:grpSp>
          <p:nvGrpSpPr>
            <p:cNvPr id="2367" name="Google Shape;2367;p49"/>
            <p:cNvGrpSpPr/>
            <p:nvPr/>
          </p:nvGrpSpPr>
          <p:grpSpPr>
            <a:xfrm>
              <a:off x="297" y="15560"/>
              <a:ext cx="9143904" cy="5119643"/>
              <a:chOff x="297" y="15560"/>
              <a:chExt cx="9143904" cy="5119643"/>
            </a:xfrm>
          </p:grpSpPr>
          <p:sp>
            <p:nvSpPr>
              <p:cNvPr id="2368" name="Google Shape;2368;p49"/>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9" name="Google Shape;2369;p49"/>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70" name="Google Shape;2370;p49"/>
              <p:cNvGrpSpPr/>
              <p:nvPr/>
            </p:nvGrpSpPr>
            <p:grpSpPr>
              <a:xfrm>
                <a:off x="74092" y="83998"/>
                <a:ext cx="8958196" cy="100651"/>
                <a:chOff x="74092" y="83998"/>
                <a:chExt cx="8958196" cy="100651"/>
              </a:xfrm>
            </p:grpSpPr>
            <p:sp>
              <p:nvSpPr>
                <p:cNvPr id="2371" name="Google Shape;2371;p49"/>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2" name="Google Shape;2372;p49"/>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3" name="Google Shape;2373;p49"/>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4" name="Google Shape;2374;p49"/>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5" name="Google Shape;2375;p49"/>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6" name="Google Shape;2376;p49"/>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7" name="Google Shape;2377;p49"/>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8" name="Google Shape;2378;p49"/>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9" name="Google Shape;2379;p49"/>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0" name="Google Shape;2380;p49"/>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1" name="Google Shape;2381;p49"/>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2" name="Google Shape;2382;p49"/>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3" name="Google Shape;2383;p49"/>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4" name="Google Shape;2384;p49"/>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5" name="Google Shape;2385;p49"/>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6" name="Google Shape;2386;p49"/>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7" name="Google Shape;2387;p49"/>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8" name="Google Shape;2388;p49"/>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9" name="Google Shape;2389;p49"/>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0" name="Google Shape;2390;p49"/>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1" name="Google Shape;2391;p49"/>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2" name="Google Shape;2392;p49"/>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3" name="Google Shape;2393;p49"/>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4" name="Google Shape;2394;p49"/>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5" name="Google Shape;2395;p49"/>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6" name="Google Shape;2396;p49"/>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7" name="Google Shape;2397;p49"/>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8" name="Google Shape;2398;p49"/>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9" name="Google Shape;2399;p49"/>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0" name="Google Shape;2400;p49"/>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1" name="Google Shape;2401;p49"/>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2" name="Google Shape;2402;p49"/>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3" name="Google Shape;2403;p49"/>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4" name="Google Shape;2404;p49"/>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5" name="Google Shape;2405;p49"/>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6" name="Google Shape;2406;p49"/>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7" name="Google Shape;2407;p49"/>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8" name="Google Shape;2408;p49"/>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9" name="Google Shape;2409;p49"/>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0" name="Google Shape;2410;p49"/>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11" name="Google Shape;2411;p49"/>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12" name="Google Shape;2412;p49"/>
              <p:cNvGrpSpPr/>
              <p:nvPr/>
            </p:nvGrpSpPr>
            <p:grpSpPr>
              <a:xfrm>
                <a:off x="82434" y="4966083"/>
                <a:ext cx="8958164" cy="100651"/>
                <a:chOff x="82434" y="4966083"/>
                <a:chExt cx="8958164" cy="100651"/>
              </a:xfrm>
            </p:grpSpPr>
            <p:sp>
              <p:nvSpPr>
                <p:cNvPr id="2413" name="Google Shape;2413;p49"/>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4" name="Google Shape;2414;p49"/>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5" name="Google Shape;2415;p49"/>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6" name="Google Shape;2416;p49"/>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7" name="Google Shape;2417;p49"/>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8" name="Google Shape;2418;p49"/>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9" name="Google Shape;2419;p49"/>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0" name="Google Shape;2420;p49"/>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1" name="Google Shape;2421;p49"/>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2" name="Google Shape;2422;p49"/>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3" name="Google Shape;2423;p49"/>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4" name="Google Shape;2424;p49"/>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5" name="Google Shape;2425;p49"/>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6" name="Google Shape;2426;p49"/>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7" name="Google Shape;2427;p49"/>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8" name="Google Shape;2428;p49"/>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9" name="Google Shape;2429;p49"/>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0" name="Google Shape;2430;p49"/>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1" name="Google Shape;2431;p49"/>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2" name="Google Shape;2432;p49"/>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3" name="Google Shape;2433;p49"/>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4" name="Google Shape;2434;p49"/>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5" name="Google Shape;2435;p49"/>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6" name="Google Shape;2436;p49"/>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7" name="Google Shape;2437;p49"/>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8" name="Google Shape;2438;p49"/>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9" name="Google Shape;2439;p49"/>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0" name="Google Shape;2440;p49"/>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1" name="Google Shape;2441;p49"/>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2" name="Google Shape;2442;p49"/>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3" name="Google Shape;2443;p49"/>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4" name="Google Shape;2444;p49"/>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5" name="Google Shape;2445;p49"/>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6" name="Google Shape;2446;p49"/>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7" name="Google Shape;2447;p49"/>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8" name="Google Shape;2448;p49"/>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9" name="Google Shape;2449;p49"/>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0" name="Google Shape;2450;p49"/>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1" name="Google Shape;2451;p49"/>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2" name="Google Shape;2452;p49"/>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453" name="Google Shape;2453;p49"/>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54" name="Google Shape;2454;p49"/>
          <p:cNvSpPr txBox="1">
            <a:spLocks noGrp="1"/>
          </p:cNvSpPr>
          <p:nvPr>
            <p:ph type="title"/>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455" name="Google Shape;2455;p49"/>
          <p:cNvSpPr/>
          <p:nvPr/>
        </p:nvSpPr>
        <p:spPr>
          <a:xfrm>
            <a:off x="373855" y="874164"/>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6" name="Google Shape;2456;p49"/>
          <p:cNvSpPr/>
          <p:nvPr/>
        </p:nvSpPr>
        <p:spPr>
          <a:xfrm>
            <a:off x="8163000" y="3871448"/>
            <a:ext cx="609005" cy="268141"/>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5">
  <p:cSld name="CUSTOM_11_1_1_1">
    <p:spTree>
      <p:nvGrpSpPr>
        <p:cNvPr id="1" name="Shape 2457"/>
        <p:cNvGrpSpPr/>
        <p:nvPr/>
      </p:nvGrpSpPr>
      <p:grpSpPr>
        <a:xfrm>
          <a:off x="0" y="0"/>
          <a:ext cx="0" cy="0"/>
          <a:chOff x="0" y="0"/>
          <a:chExt cx="0" cy="0"/>
        </a:xfrm>
      </p:grpSpPr>
      <p:grpSp>
        <p:nvGrpSpPr>
          <p:cNvPr id="2458" name="Google Shape;2458;p50"/>
          <p:cNvGrpSpPr/>
          <p:nvPr/>
        </p:nvGrpSpPr>
        <p:grpSpPr>
          <a:xfrm>
            <a:off x="297" y="15560"/>
            <a:ext cx="9143904" cy="5119643"/>
            <a:chOff x="297" y="15560"/>
            <a:chExt cx="9143904" cy="5119643"/>
          </a:xfrm>
        </p:grpSpPr>
        <p:grpSp>
          <p:nvGrpSpPr>
            <p:cNvPr id="2459" name="Google Shape;2459;p50"/>
            <p:cNvGrpSpPr/>
            <p:nvPr/>
          </p:nvGrpSpPr>
          <p:grpSpPr>
            <a:xfrm>
              <a:off x="297" y="15560"/>
              <a:ext cx="9143904" cy="5119643"/>
              <a:chOff x="297" y="15560"/>
              <a:chExt cx="9143904" cy="5119643"/>
            </a:xfrm>
          </p:grpSpPr>
          <p:sp>
            <p:nvSpPr>
              <p:cNvPr id="2460" name="Google Shape;2460;p50"/>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1" name="Google Shape;2461;p50"/>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62" name="Google Shape;2462;p50"/>
              <p:cNvGrpSpPr/>
              <p:nvPr/>
            </p:nvGrpSpPr>
            <p:grpSpPr>
              <a:xfrm>
                <a:off x="74092" y="83998"/>
                <a:ext cx="8958196" cy="100651"/>
                <a:chOff x="74092" y="83998"/>
                <a:chExt cx="8958196" cy="100651"/>
              </a:xfrm>
            </p:grpSpPr>
            <p:sp>
              <p:nvSpPr>
                <p:cNvPr id="2463" name="Google Shape;2463;p50"/>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4" name="Google Shape;2464;p50"/>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5" name="Google Shape;2465;p50"/>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6" name="Google Shape;2466;p50"/>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7" name="Google Shape;2467;p50"/>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8" name="Google Shape;2468;p50"/>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9" name="Google Shape;2469;p50"/>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0" name="Google Shape;2470;p50"/>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1" name="Google Shape;2471;p50"/>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2" name="Google Shape;2472;p50"/>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3" name="Google Shape;2473;p50"/>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4" name="Google Shape;2474;p50"/>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5" name="Google Shape;2475;p50"/>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6" name="Google Shape;2476;p50"/>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7" name="Google Shape;2477;p50"/>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8" name="Google Shape;2478;p50"/>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9" name="Google Shape;2479;p50"/>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0" name="Google Shape;2480;p50"/>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1" name="Google Shape;2481;p50"/>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2" name="Google Shape;2482;p50"/>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3" name="Google Shape;2483;p50"/>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4" name="Google Shape;2484;p50"/>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5" name="Google Shape;2485;p50"/>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6" name="Google Shape;2486;p50"/>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7" name="Google Shape;2487;p50"/>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8" name="Google Shape;2488;p50"/>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9" name="Google Shape;2489;p50"/>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0" name="Google Shape;2490;p50"/>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1" name="Google Shape;2491;p50"/>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2" name="Google Shape;2492;p50"/>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3" name="Google Shape;2493;p50"/>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4" name="Google Shape;2494;p50"/>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5" name="Google Shape;2495;p50"/>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6" name="Google Shape;2496;p50"/>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7" name="Google Shape;2497;p50"/>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8" name="Google Shape;2498;p50"/>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9" name="Google Shape;2499;p50"/>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0" name="Google Shape;2500;p50"/>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1" name="Google Shape;2501;p50"/>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2" name="Google Shape;2502;p50"/>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03" name="Google Shape;2503;p50"/>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04" name="Google Shape;2504;p50"/>
              <p:cNvGrpSpPr/>
              <p:nvPr/>
            </p:nvGrpSpPr>
            <p:grpSpPr>
              <a:xfrm>
                <a:off x="82434" y="4966083"/>
                <a:ext cx="8958164" cy="100651"/>
                <a:chOff x="82434" y="4966083"/>
                <a:chExt cx="8958164" cy="100651"/>
              </a:xfrm>
            </p:grpSpPr>
            <p:sp>
              <p:nvSpPr>
                <p:cNvPr id="2505" name="Google Shape;2505;p50"/>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6" name="Google Shape;2506;p50"/>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7" name="Google Shape;2507;p50"/>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8" name="Google Shape;2508;p50"/>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9" name="Google Shape;2509;p50"/>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0" name="Google Shape;2510;p50"/>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1" name="Google Shape;2511;p50"/>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2" name="Google Shape;2512;p50"/>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3" name="Google Shape;2513;p50"/>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4" name="Google Shape;2514;p50"/>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5" name="Google Shape;2515;p50"/>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6" name="Google Shape;2516;p50"/>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7" name="Google Shape;2517;p50"/>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8" name="Google Shape;2518;p50"/>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9" name="Google Shape;2519;p50"/>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0" name="Google Shape;2520;p50"/>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1" name="Google Shape;2521;p50"/>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2" name="Google Shape;2522;p50"/>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3" name="Google Shape;2523;p50"/>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4" name="Google Shape;2524;p50"/>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5" name="Google Shape;2525;p50"/>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6" name="Google Shape;2526;p50"/>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7" name="Google Shape;2527;p50"/>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8" name="Google Shape;2528;p50"/>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9" name="Google Shape;2529;p50"/>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0" name="Google Shape;2530;p50"/>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1" name="Google Shape;2531;p50"/>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2" name="Google Shape;2532;p50"/>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3" name="Google Shape;2533;p50"/>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4" name="Google Shape;2534;p50"/>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5" name="Google Shape;2535;p50"/>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6" name="Google Shape;2536;p50"/>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7" name="Google Shape;2537;p50"/>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8" name="Google Shape;2538;p50"/>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9" name="Google Shape;2539;p50"/>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0" name="Google Shape;2540;p50"/>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1" name="Google Shape;2541;p50"/>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2" name="Google Shape;2542;p50"/>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3" name="Google Shape;2543;p50"/>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4" name="Google Shape;2544;p50"/>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545" name="Google Shape;2545;p50"/>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46" name="Google Shape;2546;p50"/>
          <p:cNvSpPr txBox="1">
            <a:spLocks noGrp="1"/>
          </p:cNvSpPr>
          <p:nvPr>
            <p:ph type="title"/>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547" name="Google Shape;2547;p50"/>
          <p:cNvSpPr/>
          <p:nvPr/>
        </p:nvSpPr>
        <p:spPr>
          <a:xfrm>
            <a:off x="373855" y="874164"/>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8" name="Google Shape;2548;p50"/>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only 6">
  <p:cSld name="CUSTOM_11_1_1_1_1">
    <p:spTree>
      <p:nvGrpSpPr>
        <p:cNvPr id="1" name="Shape 2549"/>
        <p:cNvGrpSpPr/>
        <p:nvPr/>
      </p:nvGrpSpPr>
      <p:grpSpPr>
        <a:xfrm>
          <a:off x="0" y="0"/>
          <a:ext cx="0" cy="0"/>
          <a:chOff x="0" y="0"/>
          <a:chExt cx="0" cy="0"/>
        </a:xfrm>
      </p:grpSpPr>
      <p:grpSp>
        <p:nvGrpSpPr>
          <p:cNvPr id="2550" name="Google Shape;2550;p51"/>
          <p:cNvGrpSpPr/>
          <p:nvPr/>
        </p:nvGrpSpPr>
        <p:grpSpPr>
          <a:xfrm>
            <a:off x="297" y="15560"/>
            <a:ext cx="9143904" cy="5119643"/>
            <a:chOff x="297" y="15560"/>
            <a:chExt cx="9143904" cy="5119643"/>
          </a:xfrm>
        </p:grpSpPr>
        <p:grpSp>
          <p:nvGrpSpPr>
            <p:cNvPr id="2551" name="Google Shape;2551;p51"/>
            <p:cNvGrpSpPr/>
            <p:nvPr/>
          </p:nvGrpSpPr>
          <p:grpSpPr>
            <a:xfrm>
              <a:off x="297" y="15560"/>
              <a:ext cx="9143904" cy="5119643"/>
              <a:chOff x="297" y="15560"/>
              <a:chExt cx="9143904" cy="5119643"/>
            </a:xfrm>
          </p:grpSpPr>
          <p:sp>
            <p:nvSpPr>
              <p:cNvPr id="2552" name="Google Shape;2552;p51"/>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3" name="Google Shape;2553;p51"/>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54" name="Google Shape;2554;p51"/>
              <p:cNvGrpSpPr/>
              <p:nvPr/>
            </p:nvGrpSpPr>
            <p:grpSpPr>
              <a:xfrm>
                <a:off x="74092" y="83998"/>
                <a:ext cx="8958196" cy="100651"/>
                <a:chOff x="74092" y="83998"/>
                <a:chExt cx="8958196" cy="100651"/>
              </a:xfrm>
            </p:grpSpPr>
            <p:sp>
              <p:nvSpPr>
                <p:cNvPr id="2555" name="Google Shape;2555;p51"/>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6" name="Google Shape;2556;p51"/>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7" name="Google Shape;2557;p51"/>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8" name="Google Shape;2558;p51"/>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9" name="Google Shape;2559;p51"/>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0" name="Google Shape;2560;p51"/>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1" name="Google Shape;2561;p51"/>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2" name="Google Shape;2562;p51"/>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3" name="Google Shape;2563;p51"/>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4" name="Google Shape;2564;p51"/>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5" name="Google Shape;2565;p51"/>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6" name="Google Shape;2566;p51"/>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7" name="Google Shape;2567;p51"/>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8" name="Google Shape;2568;p51"/>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9" name="Google Shape;2569;p51"/>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0" name="Google Shape;2570;p51"/>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1" name="Google Shape;2571;p51"/>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2" name="Google Shape;2572;p51"/>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3" name="Google Shape;2573;p51"/>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4" name="Google Shape;2574;p51"/>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5" name="Google Shape;2575;p51"/>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6" name="Google Shape;2576;p51"/>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7" name="Google Shape;2577;p51"/>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8" name="Google Shape;2578;p51"/>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9" name="Google Shape;2579;p51"/>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0" name="Google Shape;2580;p51"/>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1" name="Google Shape;2581;p51"/>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2" name="Google Shape;2582;p51"/>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3" name="Google Shape;2583;p51"/>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4" name="Google Shape;2584;p51"/>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5" name="Google Shape;2585;p51"/>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6" name="Google Shape;2586;p51"/>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7" name="Google Shape;2587;p51"/>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8" name="Google Shape;2588;p51"/>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9" name="Google Shape;2589;p51"/>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0" name="Google Shape;2590;p51"/>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1" name="Google Shape;2591;p51"/>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2" name="Google Shape;2592;p51"/>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3" name="Google Shape;2593;p51"/>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4" name="Google Shape;2594;p51"/>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95" name="Google Shape;2595;p51"/>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96" name="Google Shape;2596;p51"/>
              <p:cNvGrpSpPr/>
              <p:nvPr/>
            </p:nvGrpSpPr>
            <p:grpSpPr>
              <a:xfrm>
                <a:off x="82434" y="4966083"/>
                <a:ext cx="8958164" cy="100651"/>
                <a:chOff x="82434" y="4966083"/>
                <a:chExt cx="8958164" cy="100651"/>
              </a:xfrm>
            </p:grpSpPr>
            <p:sp>
              <p:nvSpPr>
                <p:cNvPr id="2597" name="Google Shape;2597;p51"/>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8" name="Google Shape;2598;p51"/>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9" name="Google Shape;2599;p51"/>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0" name="Google Shape;2600;p51"/>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1" name="Google Shape;2601;p51"/>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2" name="Google Shape;2602;p51"/>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3" name="Google Shape;2603;p51"/>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4" name="Google Shape;2604;p51"/>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5" name="Google Shape;2605;p51"/>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6" name="Google Shape;2606;p51"/>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7" name="Google Shape;2607;p51"/>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8" name="Google Shape;2608;p51"/>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9" name="Google Shape;2609;p51"/>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0" name="Google Shape;2610;p51"/>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1" name="Google Shape;2611;p51"/>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2" name="Google Shape;2612;p51"/>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3" name="Google Shape;2613;p51"/>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4" name="Google Shape;2614;p51"/>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5" name="Google Shape;2615;p51"/>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6" name="Google Shape;2616;p51"/>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7" name="Google Shape;2617;p51"/>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8" name="Google Shape;2618;p51"/>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9" name="Google Shape;2619;p51"/>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0" name="Google Shape;2620;p51"/>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1" name="Google Shape;2621;p51"/>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2" name="Google Shape;2622;p51"/>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3" name="Google Shape;2623;p51"/>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4" name="Google Shape;2624;p51"/>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5" name="Google Shape;2625;p51"/>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6" name="Google Shape;2626;p51"/>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7" name="Google Shape;2627;p51"/>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8" name="Google Shape;2628;p51"/>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9" name="Google Shape;2629;p51"/>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0" name="Google Shape;2630;p51"/>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1" name="Google Shape;2631;p51"/>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2" name="Google Shape;2632;p51"/>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3" name="Google Shape;2633;p51"/>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4" name="Google Shape;2634;p51"/>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5" name="Google Shape;2635;p51"/>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6" name="Google Shape;2636;p51"/>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637" name="Google Shape;2637;p51"/>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38" name="Google Shape;2638;p51"/>
          <p:cNvSpPr txBox="1">
            <a:spLocks noGrp="1"/>
          </p:cNvSpPr>
          <p:nvPr>
            <p:ph type="title"/>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639" name="Google Shape;2639;p51"/>
          <p:cNvSpPr/>
          <p:nvPr/>
        </p:nvSpPr>
        <p:spPr>
          <a:xfrm>
            <a:off x="373855" y="874164"/>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0" name="Google Shape;2640;p51"/>
          <p:cNvSpPr/>
          <p:nvPr/>
        </p:nvSpPr>
        <p:spPr>
          <a:xfrm>
            <a:off x="8242355" y="378901"/>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anks">
  <p:cSld name="CUSTOM_12">
    <p:bg>
      <p:bgPr>
        <a:solidFill>
          <a:schemeClr val="accent2"/>
        </a:solidFill>
        <a:effectLst/>
      </p:bgPr>
    </p:bg>
    <p:spTree>
      <p:nvGrpSpPr>
        <p:cNvPr id="1" name="Shape 2641"/>
        <p:cNvGrpSpPr/>
        <p:nvPr/>
      </p:nvGrpSpPr>
      <p:grpSpPr>
        <a:xfrm>
          <a:off x="0" y="0"/>
          <a:ext cx="0" cy="0"/>
          <a:chOff x="0" y="0"/>
          <a:chExt cx="0" cy="0"/>
        </a:xfrm>
      </p:grpSpPr>
      <p:grpSp>
        <p:nvGrpSpPr>
          <p:cNvPr id="2642" name="Google Shape;2642;p52"/>
          <p:cNvGrpSpPr/>
          <p:nvPr/>
        </p:nvGrpSpPr>
        <p:grpSpPr>
          <a:xfrm>
            <a:off x="297" y="15560"/>
            <a:ext cx="9143904" cy="5119643"/>
            <a:chOff x="297" y="15560"/>
            <a:chExt cx="9143904" cy="5119643"/>
          </a:xfrm>
        </p:grpSpPr>
        <p:sp>
          <p:nvSpPr>
            <p:cNvPr id="2643" name="Google Shape;2643;p52"/>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44" name="Google Shape;2644;p52"/>
            <p:cNvGrpSpPr/>
            <p:nvPr/>
          </p:nvGrpSpPr>
          <p:grpSpPr>
            <a:xfrm>
              <a:off x="8607" y="4897646"/>
              <a:ext cx="9135594" cy="237557"/>
              <a:chOff x="8607" y="4897646"/>
              <a:chExt cx="9135594" cy="237557"/>
            </a:xfrm>
          </p:grpSpPr>
          <p:sp>
            <p:nvSpPr>
              <p:cNvPr id="2645" name="Google Shape;2645;p52"/>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rgbClr val="F034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46" name="Google Shape;2646;p52"/>
              <p:cNvGrpSpPr/>
              <p:nvPr/>
            </p:nvGrpSpPr>
            <p:grpSpPr>
              <a:xfrm>
                <a:off x="82434" y="4966083"/>
                <a:ext cx="8958164" cy="100651"/>
                <a:chOff x="82434" y="4966083"/>
                <a:chExt cx="8958164" cy="100651"/>
              </a:xfrm>
            </p:grpSpPr>
            <p:sp>
              <p:nvSpPr>
                <p:cNvPr id="2647" name="Google Shape;2647;p52"/>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8" name="Google Shape;2648;p52"/>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9" name="Google Shape;2649;p52"/>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0" name="Google Shape;2650;p52"/>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1" name="Google Shape;2651;p52"/>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2" name="Google Shape;2652;p52"/>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3" name="Google Shape;2653;p52"/>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4" name="Google Shape;2654;p52"/>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5" name="Google Shape;2655;p52"/>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6" name="Google Shape;2656;p52"/>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7" name="Google Shape;2657;p52"/>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8" name="Google Shape;2658;p52"/>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9" name="Google Shape;2659;p52"/>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0" name="Google Shape;2660;p52"/>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1" name="Google Shape;2661;p52"/>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2" name="Google Shape;2662;p52"/>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3" name="Google Shape;2663;p52"/>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4" name="Google Shape;2664;p52"/>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5" name="Google Shape;2665;p52"/>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6" name="Google Shape;2666;p52"/>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7" name="Google Shape;2667;p52"/>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8" name="Google Shape;2668;p52"/>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9" name="Google Shape;2669;p52"/>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0" name="Google Shape;2670;p52"/>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1" name="Google Shape;2671;p52"/>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2" name="Google Shape;2672;p52"/>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3" name="Google Shape;2673;p52"/>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4" name="Google Shape;2674;p52"/>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5" name="Google Shape;2675;p52"/>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6" name="Google Shape;2676;p52"/>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7" name="Google Shape;2677;p52"/>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8" name="Google Shape;2678;p52"/>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9" name="Google Shape;2679;p52"/>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0" name="Google Shape;2680;p52"/>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1" name="Google Shape;2681;p52"/>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2" name="Google Shape;2682;p52"/>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3" name="Google Shape;2683;p52"/>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4" name="Google Shape;2684;p52"/>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5" name="Google Shape;2685;p52"/>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6" name="Google Shape;2686;p52"/>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687" name="Google Shape;2687;p52"/>
            <p:cNvGrpSpPr/>
            <p:nvPr/>
          </p:nvGrpSpPr>
          <p:grpSpPr>
            <a:xfrm>
              <a:off x="297" y="15560"/>
              <a:ext cx="9143904" cy="237557"/>
              <a:chOff x="297" y="15560"/>
              <a:chExt cx="9143904" cy="237557"/>
            </a:xfrm>
          </p:grpSpPr>
          <p:sp>
            <p:nvSpPr>
              <p:cNvPr id="2688" name="Google Shape;2688;p52"/>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rgbClr val="517DC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89" name="Google Shape;2689;p52"/>
              <p:cNvGrpSpPr/>
              <p:nvPr/>
            </p:nvGrpSpPr>
            <p:grpSpPr>
              <a:xfrm>
                <a:off x="74092" y="83998"/>
                <a:ext cx="8958196" cy="100651"/>
                <a:chOff x="74092" y="83998"/>
                <a:chExt cx="8958196" cy="100651"/>
              </a:xfrm>
            </p:grpSpPr>
            <p:sp>
              <p:nvSpPr>
                <p:cNvPr id="2690" name="Google Shape;2690;p52"/>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1" name="Google Shape;2691;p52"/>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2" name="Google Shape;2692;p52"/>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3" name="Google Shape;2693;p52"/>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4" name="Google Shape;2694;p52"/>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5" name="Google Shape;2695;p52"/>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6" name="Google Shape;2696;p52"/>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7" name="Google Shape;2697;p52"/>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8" name="Google Shape;2698;p52"/>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9" name="Google Shape;2699;p52"/>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0" name="Google Shape;2700;p52"/>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1" name="Google Shape;2701;p52"/>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2" name="Google Shape;2702;p52"/>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3" name="Google Shape;2703;p52"/>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4" name="Google Shape;2704;p52"/>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5" name="Google Shape;2705;p52"/>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6" name="Google Shape;2706;p52"/>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7" name="Google Shape;2707;p52"/>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8" name="Google Shape;2708;p52"/>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9" name="Google Shape;2709;p52"/>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0" name="Google Shape;2710;p52"/>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1" name="Google Shape;2711;p52"/>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2" name="Google Shape;2712;p52"/>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3" name="Google Shape;2713;p52"/>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4" name="Google Shape;2714;p52"/>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5" name="Google Shape;2715;p52"/>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6" name="Google Shape;2716;p52"/>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7" name="Google Shape;2717;p52"/>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8" name="Google Shape;2718;p52"/>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9" name="Google Shape;2719;p52"/>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0" name="Google Shape;2720;p52"/>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1" name="Google Shape;2721;p52"/>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2" name="Google Shape;2722;p52"/>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3" name="Google Shape;2723;p52"/>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4" name="Google Shape;2724;p52"/>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5" name="Google Shape;2725;p52"/>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6" name="Google Shape;2726;p52"/>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7" name="Google Shape;2727;p52"/>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8" name="Google Shape;2728;p52"/>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9" name="Google Shape;2729;p52"/>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
        <p:nvSpPr>
          <p:cNvPr id="2730" name="Google Shape;2730;p52"/>
          <p:cNvSpPr/>
          <p:nvPr/>
        </p:nvSpPr>
        <p:spPr>
          <a:xfrm>
            <a:off x="303900" y="549338"/>
            <a:ext cx="8536200" cy="4052100"/>
          </a:xfrm>
          <a:prstGeom prst="rect">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1" name="Google Shape;2731;p52"/>
          <p:cNvSpPr/>
          <p:nvPr/>
        </p:nvSpPr>
        <p:spPr>
          <a:xfrm rot="10800000">
            <a:off x="9124309" y="3623527"/>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2" name="Google Shape;2732;p52"/>
          <p:cNvSpPr/>
          <p:nvPr/>
        </p:nvSpPr>
        <p:spPr>
          <a:xfrm rot="10800000">
            <a:off x="9124309" y="2712403"/>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3" name="Google Shape;2733;p52"/>
          <p:cNvSpPr/>
          <p:nvPr/>
        </p:nvSpPr>
        <p:spPr>
          <a:xfrm rot="10800000" flipH="1">
            <a:off x="7998430" y="5122389"/>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4" name="Google Shape;2734;p52"/>
          <p:cNvSpPr/>
          <p:nvPr/>
        </p:nvSpPr>
        <p:spPr>
          <a:xfrm rot="10800000" flipH="1">
            <a:off x="7998430" y="5122389"/>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5" name="Google Shape;2735;p52"/>
          <p:cNvSpPr txBox="1">
            <a:spLocks noGrp="1"/>
          </p:cNvSpPr>
          <p:nvPr>
            <p:ph type="title"/>
          </p:nvPr>
        </p:nvSpPr>
        <p:spPr>
          <a:xfrm>
            <a:off x="2424600" y="539512"/>
            <a:ext cx="4294800" cy="873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sz="6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736" name="Google Shape;2736;p52"/>
          <p:cNvSpPr txBox="1">
            <a:spLocks noGrp="1"/>
          </p:cNvSpPr>
          <p:nvPr>
            <p:ph type="subTitle" idx="1"/>
          </p:nvPr>
        </p:nvSpPr>
        <p:spPr>
          <a:xfrm>
            <a:off x="2854650" y="1661750"/>
            <a:ext cx="3434700" cy="1156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2737" name="Google Shape;2737;p52"/>
          <p:cNvGrpSpPr/>
          <p:nvPr/>
        </p:nvGrpSpPr>
        <p:grpSpPr>
          <a:xfrm>
            <a:off x="237308" y="1472092"/>
            <a:ext cx="8745540" cy="3191339"/>
            <a:chOff x="11537550" y="2290022"/>
            <a:chExt cx="7847053" cy="3405548"/>
          </a:xfrm>
        </p:grpSpPr>
        <p:sp>
          <p:nvSpPr>
            <p:cNvPr id="2738" name="Google Shape;2738;p52"/>
            <p:cNvSpPr/>
            <p:nvPr/>
          </p:nvSpPr>
          <p:spPr>
            <a:xfrm>
              <a:off x="13024450" y="2623302"/>
              <a:ext cx="35378" cy="3004166"/>
            </a:xfrm>
            <a:custGeom>
              <a:avLst/>
              <a:gdLst/>
              <a:ahLst/>
              <a:cxnLst/>
              <a:rect l="l" t="t" r="r" b="b"/>
              <a:pathLst>
                <a:path w="554" h="47043" extrusionOk="0">
                  <a:moveTo>
                    <a:pt x="0" y="0"/>
                  </a:moveTo>
                  <a:lnTo>
                    <a:pt x="0" y="47043"/>
                  </a:lnTo>
                  <a:lnTo>
                    <a:pt x="554" y="47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9" name="Google Shape;2739;p52"/>
            <p:cNvSpPr/>
            <p:nvPr/>
          </p:nvSpPr>
          <p:spPr>
            <a:xfrm>
              <a:off x="12656684" y="2743612"/>
              <a:ext cx="35442" cy="2883854"/>
            </a:xfrm>
            <a:custGeom>
              <a:avLst/>
              <a:gdLst/>
              <a:ahLst/>
              <a:cxnLst/>
              <a:rect l="l" t="t" r="r" b="b"/>
              <a:pathLst>
                <a:path w="555" h="45159" extrusionOk="0">
                  <a:moveTo>
                    <a:pt x="1" y="0"/>
                  </a:moveTo>
                  <a:lnTo>
                    <a:pt x="1"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0" name="Google Shape;2740;p52"/>
            <p:cNvSpPr/>
            <p:nvPr/>
          </p:nvSpPr>
          <p:spPr>
            <a:xfrm>
              <a:off x="12294857" y="3155119"/>
              <a:ext cx="35442" cy="2472340"/>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1" name="Google Shape;2741;p52"/>
            <p:cNvSpPr/>
            <p:nvPr/>
          </p:nvSpPr>
          <p:spPr>
            <a:xfrm>
              <a:off x="13380401" y="2743612"/>
              <a:ext cx="35378" cy="2883854"/>
            </a:xfrm>
            <a:custGeom>
              <a:avLst/>
              <a:gdLst/>
              <a:ahLst/>
              <a:cxnLst/>
              <a:rect l="l" t="t" r="r" b="b"/>
              <a:pathLst>
                <a:path w="554" h="45159" extrusionOk="0">
                  <a:moveTo>
                    <a:pt x="0" y="0"/>
                  </a:moveTo>
                  <a:lnTo>
                    <a:pt x="0"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2" name="Google Shape;2742;p52"/>
            <p:cNvSpPr/>
            <p:nvPr/>
          </p:nvSpPr>
          <p:spPr>
            <a:xfrm>
              <a:off x="13747273" y="3522818"/>
              <a:ext cx="35442" cy="2109679"/>
            </a:xfrm>
            <a:custGeom>
              <a:avLst/>
              <a:gdLst/>
              <a:ahLst/>
              <a:cxnLst/>
              <a:rect l="l" t="t" r="r" b="b"/>
              <a:pathLst>
                <a:path w="555" h="33036" extrusionOk="0">
                  <a:moveTo>
                    <a:pt x="1" y="0"/>
                  </a:moveTo>
                  <a:lnTo>
                    <a:pt x="1" y="33036"/>
                  </a:lnTo>
                  <a:lnTo>
                    <a:pt x="554" y="33036"/>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3" name="Google Shape;2743;p52"/>
            <p:cNvSpPr/>
            <p:nvPr/>
          </p:nvSpPr>
          <p:spPr>
            <a:xfrm>
              <a:off x="14115039" y="3546382"/>
              <a:ext cx="34548" cy="2091160"/>
            </a:xfrm>
            <a:custGeom>
              <a:avLst/>
              <a:gdLst/>
              <a:ahLst/>
              <a:cxnLst/>
              <a:rect l="l" t="t" r="r" b="b"/>
              <a:pathLst>
                <a:path w="541" h="32746" extrusionOk="0">
                  <a:moveTo>
                    <a:pt x="0" y="0"/>
                  </a:moveTo>
                  <a:lnTo>
                    <a:pt x="0" y="32746"/>
                  </a:lnTo>
                  <a:lnTo>
                    <a:pt x="541" y="32746"/>
                  </a:lnTo>
                  <a:lnTo>
                    <a:pt x="54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4" name="Google Shape;2744;p52"/>
            <p:cNvSpPr/>
            <p:nvPr/>
          </p:nvSpPr>
          <p:spPr>
            <a:xfrm>
              <a:off x="14481910" y="3642298"/>
              <a:ext cx="35378" cy="2000287"/>
            </a:xfrm>
            <a:custGeom>
              <a:avLst/>
              <a:gdLst/>
              <a:ahLst/>
              <a:cxnLst/>
              <a:rect l="l" t="t" r="r" b="b"/>
              <a:pathLst>
                <a:path w="554" h="31323" extrusionOk="0">
                  <a:moveTo>
                    <a:pt x="1" y="1"/>
                  </a:moveTo>
                  <a:lnTo>
                    <a:pt x="1" y="31323"/>
                  </a:lnTo>
                  <a:lnTo>
                    <a:pt x="554" y="31323"/>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5" name="Google Shape;2745;p52"/>
            <p:cNvSpPr/>
            <p:nvPr/>
          </p:nvSpPr>
          <p:spPr>
            <a:xfrm>
              <a:off x="14848782" y="3808076"/>
              <a:ext cx="35442" cy="1840445"/>
            </a:xfrm>
            <a:custGeom>
              <a:avLst/>
              <a:gdLst/>
              <a:ahLst/>
              <a:cxnLst/>
              <a:rect l="l" t="t" r="r" b="b"/>
              <a:pathLst>
                <a:path w="555" h="28820" extrusionOk="0">
                  <a:moveTo>
                    <a:pt x="1" y="1"/>
                  </a:moveTo>
                  <a:lnTo>
                    <a:pt x="1" y="28819"/>
                  </a:lnTo>
                  <a:lnTo>
                    <a:pt x="554" y="28819"/>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6" name="Google Shape;2746;p52"/>
            <p:cNvSpPr/>
            <p:nvPr/>
          </p:nvSpPr>
          <p:spPr>
            <a:xfrm>
              <a:off x="15215717" y="3320832"/>
              <a:ext cx="35378" cy="2332742"/>
            </a:xfrm>
            <a:custGeom>
              <a:avLst/>
              <a:gdLst/>
              <a:ahLst/>
              <a:cxnLst/>
              <a:rect l="l" t="t" r="r" b="b"/>
              <a:pathLst>
                <a:path w="554" h="36529" extrusionOk="0">
                  <a:moveTo>
                    <a:pt x="0" y="1"/>
                  </a:moveTo>
                  <a:lnTo>
                    <a:pt x="0" y="36528"/>
                  </a:lnTo>
                  <a:lnTo>
                    <a:pt x="554" y="36528"/>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7" name="Google Shape;2747;p52"/>
            <p:cNvSpPr/>
            <p:nvPr/>
          </p:nvSpPr>
          <p:spPr>
            <a:xfrm>
              <a:off x="15582589" y="3350335"/>
              <a:ext cx="35378" cy="2308284"/>
            </a:xfrm>
            <a:custGeom>
              <a:avLst/>
              <a:gdLst/>
              <a:ahLst/>
              <a:cxnLst/>
              <a:rect l="l" t="t" r="r" b="b"/>
              <a:pathLst>
                <a:path w="554" h="36146" extrusionOk="0">
                  <a:moveTo>
                    <a:pt x="0" y="0"/>
                  </a:moveTo>
                  <a:lnTo>
                    <a:pt x="0" y="36145"/>
                  </a:lnTo>
                  <a:lnTo>
                    <a:pt x="554" y="36145"/>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8" name="Google Shape;2748;p52"/>
            <p:cNvSpPr/>
            <p:nvPr/>
          </p:nvSpPr>
          <p:spPr>
            <a:xfrm>
              <a:off x="15949461" y="3546382"/>
              <a:ext cx="35442" cy="2117278"/>
            </a:xfrm>
            <a:custGeom>
              <a:avLst/>
              <a:gdLst/>
              <a:ahLst/>
              <a:cxnLst/>
              <a:rect l="l" t="t" r="r" b="b"/>
              <a:pathLst>
                <a:path w="555" h="33155" extrusionOk="0">
                  <a:moveTo>
                    <a:pt x="1" y="0"/>
                  </a:moveTo>
                  <a:lnTo>
                    <a:pt x="1" y="33154"/>
                  </a:lnTo>
                  <a:lnTo>
                    <a:pt x="554" y="33154"/>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9" name="Google Shape;2749;p52"/>
            <p:cNvSpPr/>
            <p:nvPr/>
          </p:nvSpPr>
          <p:spPr>
            <a:xfrm>
              <a:off x="16317226" y="4875094"/>
              <a:ext cx="34548" cy="794418"/>
            </a:xfrm>
            <a:custGeom>
              <a:avLst/>
              <a:gdLst/>
              <a:ahLst/>
              <a:cxnLst/>
              <a:rect l="l" t="t" r="r" b="b"/>
              <a:pathLst>
                <a:path w="541" h="12440" extrusionOk="0">
                  <a:moveTo>
                    <a:pt x="0" y="0"/>
                  </a:moveTo>
                  <a:lnTo>
                    <a:pt x="0" y="12440"/>
                  </a:lnTo>
                  <a:lnTo>
                    <a:pt x="541" y="12440"/>
                  </a:lnTo>
                  <a:lnTo>
                    <a:pt x="54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0" name="Google Shape;2750;p52"/>
            <p:cNvSpPr/>
            <p:nvPr/>
          </p:nvSpPr>
          <p:spPr>
            <a:xfrm>
              <a:off x="16684098" y="4056295"/>
              <a:ext cx="35442" cy="1618276"/>
            </a:xfrm>
            <a:custGeom>
              <a:avLst/>
              <a:gdLst/>
              <a:ahLst/>
              <a:cxnLst/>
              <a:rect l="l" t="t" r="r" b="b"/>
              <a:pathLst>
                <a:path w="555" h="25341" extrusionOk="0">
                  <a:moveTo>
                    <a:pt x="1" y="1"/>
                  </a:moveTo>
                  <a:lnTo>
                    <a:pt x="1" y="25341"/>
                  </a:lnTo>
                  <a:lnTo>
                    <a:pt x="554" y="25341"/>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1" name="Google Shape;2751;p52"/>
            <p:cNvSpPr/>
            <p:nvPr/>
          </p:nvSpPr>
          <p:spPr>
            <a:xfrm>
              <a:off x="17050969" y="3243435"/>
              <a:ext cx="35442" cy="2436195"/>
            </a:xfrm>
            <a:custGeom>
              <a:avLst/>
              <a:gdLst/>
              <a:ahLst/>
              <a:cxnLst/>
              <a:rect l="l" t="t" r="r" b="b"/>
              <a:pathLst>
                <a:path w="555" h="38149" extrusionOk="0">
                  <a:moveTo>
                    <a:pt x="1" y="1"/>
                  </a:moveTo>
                  <a:lnTo>
                    <a:pt x="1" y="38149"/>
                  </a:lnTo>
                  <a:lnTo>
                    <a:pt x="554" y="38149"/>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2" name="Google Shape;2752;p52"/>
            <p:cNvSpPr/>
            <p:nvPr/>
          </p:nvSpPr>
          <p:spPr>
            <a:xfrm>
              <a:off x="17417905" y="3348611"/>
              <a:ext cx="35378" cy="2336063"/>
            </a:xfrm>
            <a:custGeom>
              <a:avLst/>
              <a:gdLst/>
              <a:ahLst/>
              <a:cxnLst/>
              <a:rect l="l" t="t" r="r" b="b"/>
              <a:pathLst>
                <a:path w="554" h="36581" extrusionOk="0">
                  <a:moveTo>
                    <a:pt x="0" y="1"/>
                  </a:moveTo>
                  <a:lnTo>
                    <a:pt x="0" y="36581"/>
                  </a:lnTo>
                  <a:lnTo>
                    <a:pt x="554" y="36581"/>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3" name="Google Shape;2753;p52"/>
            <p:cNvSpPr/>
            <p:nvPr/>
          </p:nvSpPr>
          <p:spPr>
            <a:xfrm>
              <a:off x="17784776" y="4185035"/>
              <a:ext cx="35378" cy="1505499"/>
            </a:xfrm>
            <a:custGeom>
              <a:avLst/>
              <a:gdLst/>
              <a:ahLst/>
              <a:cxnLst/>
              <a:rect l="l" t="t" r="r" b="b"/>
              <a:pathLst>
                <a:path w="554" h="23575" extrusionOk="0">
                  <a:moveTo>
                    <a:pt x="1" y="1"/>
                  </a:moveTo>
                  <a:lnTo>
                    <a:pt x="1" y="23575"/>
                  </a:lnTo>
                  <a:lnTo>
                    <a:pt x="554" y="23575"/>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4" name="Google Shape;2754;p52"/>
            <p:cNvSpPr/>
            <p:nvPr/>
          </p:nvSpPr>
          <p:spPr>
            <a:xfrm>
              <a:off x="18151648" y="4740416"/>
              <a:ext cx="35442" cy="955154"/>
            </a:xfrm>
            <a:custGeom>
              <a:avLst/>
              <a:gdLst/>
              <a:ahLst/>
              <a:cxnLst/>
              <a:rect l="l" t="t" r="r" b="b"/>
              <a:pathLst>
                <a:path w="555" h="14957" extrusionOk="0">
                  <a:moveTo>
                    <a:pt x="1" y="1"/>
                  </a:moveTo>
                  <a:lnTo>
                    <a:pt x="1" y="14957"/>
                  </a:lnTo>
                  <a:lnTo>
                    <a:pt x="554" y="14957"/>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5" name="Google Shape;2755;p52"/>
            <p:cNvSpPr/>
            <p:nvPr/>
          </p:nvSpPr>
          <p:spPr>
            <a:xfrm>
              <a:off x="18519414" y="4886844"/>
              <a:ext cx="34548" cy="766703"/>
            </a:xfrm>
            <a:custGeom>
              <a:avLst/>
              <a:gdLst/>
              <a:ahLst/>
              <a:cxnLst/>
              <a:rect l="l" t="t" r="r" b="b"/>
              <a:pathLst>
                <a:path w="541" h="12006" extrusionOk="0">
                  <a:moveTo>
                    <a:pt x="0" y="1"/>
                  </a:moveTo>
                  <a:lnTo>
                    <a:pt x="0" y="12005"/>
                  </a:lnTo>
                  <a:lnTo>
                    <a:pt x="541" y="12005"/>
                  </a:lnTo>
                  <a:lnTo>
                    <a:pt x="54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6" name="Google Shape;2756;p52"/>
            <p:cNvSpPr/>
            <p:nvPr/>
          </p:nvSpPr>
          <p:spPr>
            <a:xfrm>
              <a:off x="18886285" y="4953321"/>
              <a:ext cx="35442" cy="705270"/>
            </a:xfrm>
            <a:custGeom>
              <a:avLst/>
              <a:gdLst/>
              <a:ahLst/>
              <a:cxnLst/>
              <a:rect l="l" t="t" r="r" b="b"/>
              <a:pathLst>
                <a:path w="555" h="11044" extrusionOk="0">
                  <a:moveTo>
                    <a:pt x="1" y="1"/>
                  </a:moveTo>
                  <a:lnTo>
                    <a:pt x="1" y="11043"/>
                  </a:lnTo>
                  <a:lnTo>
                    <a:pt x="554" y="11043"/>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7" name="Google Shape;2757;p52"/>
            <p:cNvSpPr/>
            <p:nvPr/>
          </p:nvSpPr>
          <p:spPr>
            <a:xfrm>
              <a:off x="19228763" y="4918007"/>
              <a:ext cx="35442" cy="705206"/>
            </a:xfrm>
            <a:custGeom>
              <a:avLst/>
              <a:gdLst/>
              <a:ahLst/>
              <a:cxnLst/>
              <a:rect l="l" t="t" r="r" b="b"/>
              <a:pathLst>
                <a:path w="555" h="11043" extrusionOk="0">
                  <a:moveTo>
                    <a:pt x="1" y="0"/>
                  </a:moveTo>
                  <a:lnTo>
                    <a:pt x="1" y="11043"/>
                  </a:lnTo>
                  <a:lnTo>
                    <a:pt x="554" y="11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8" name="Google Shape;2758;p52"/>
            <p:cNvSpPr/>
            <p:nvPr/>
          </p:nvSpPr>
          <p:spPr>
            <a:xfrm>
              <a:off x="11541765" y="3483545"/>
              <a:ext cx="7842838" cy="1743378"/>
            </a:xfrm>
            <a:custGeom>
              <a:avLst/>
              <a:gdLst/>
              <a:ahLst/>
              <a:cxnLst/>
              <a:rect l="l" t="t" r="r" b="b"/>
              <a:pathLst>
                <a:path w="122813" h="27300" extrusionOk="0">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9" name="Google Shape;2759;p52"/>
            <p:cNvSpPr/>
            <p:nvPr/>
          </p:nvSpPr>
          <p:spPr>
            <a:xfrm>
              <a:off x="11537550" y="2538625"/>
              <a:ext cx="7839454" cy="2557848"/>
            </a:xfrm>
            <a:custGeom>
              <a:avLst/>
              <a:gdLst/>
              <a:ahLst/>
              <a:cxnLst/>
              <a:rect l="l" t="t" r="r" b="b"/>
              <a:pathLst>
                <a:path w="122760" h="40054" extrusionOk="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0" name="Google Shape;2760;p52"/>
            <p:cNvSpPr/>
            <p:nvPr/>
          </p:nvSpPr>
          <p:spPr>
            <a:xfrm>
              <a:off x="13674920" y="2847957"/>
              <a:ext cx="281112" cy="504111"/>
            </a:xfrm>
            <a:custGeom>
              <a:avLst/>
              <a:gdLst/>
              <a:ahLst/>
              <a:cxnLst/>
              <a:rect l="l" t="t" r="r" b="b"/>
              <a:pathLst>
                <a:path w="4402" h="7894" extrusionOk="0">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1" name="Google Shape;2761;p52"/>
            <p:cNvSpPr/>
            <p:nvPr/>
          </p:nvSpPr>
          <p:spPr>
            <a:xfrm>
              <a:off x="13803661" y="2847957"/>
              <a:ext cx="159969" cy="504111"/>
            </a:xfrm>
            <a:custGeom>
              <a:avLst/>
              <a:gdLst/>
              <a:ahLst/>
              <a:cxnLst/>
              <a:rect l="l" t="t" r="r" b="b"/>
              <a:pathLst>
                <a:path w="2505" h="7894" extrusionOk="0">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2" name="Google Shape;2762;p52"/>
            <p:cNvSpPr/>
            <p:nvPr/>
          </p:nvSpPr>
          <p:spPr>
            <a:xfrm>
              <a:off x="13828055" y="2827778"/>
              <a:ext cx="83401" cy="121206"/>
            </a:xfrm>
            <a:custGeom>
              <a:avLst/>
              <a:gdLst/>
              <a:ahLst/>
              <a:cxnLst/>
              <a:rect l="l" t="t" r="r" b="b"/>
              <a:pathLst>
                <a:path w="1306" h="1898" extrusionOk="0">
                  <a:moveTo>
                    <a:pt x="1002" y="0"/>
                  </a:moveTo>
                  <a:lnTo>
                    <a:pt x="1" y="316"/>
                  </a:lnTo>
                  <a:lnTo>
                    <a:pt x="515" y="1898"/>
                  </a:lnTo>
                  <a:lnTo>
                    <a:pt x="1305" y="949"/>
                  </a:lnTo>
                  <a:lnTo>
                    <a:pt x="10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3" name="Google Shape;2763;p52"/>
            <p:cNvSpPr/>
            <p:nvPr/>
          </p:nvSpPr>
          <p:spPr>
            <a:xfrm>
              <a:off x="13886167" y="3004475"/>
              <a:ext cx="83337" cy="121206"/>
            </a:xfrm>
            <a:custGeom>
              <a:avLst/>
              <a:gdLst/>
              <a:ahLst/>
              <a:cxnLst/>
              <a:rect l="l" t="t" r="r" b="b"/>
              <a:pathLst>
                <a:path w="1305" h="1898" extrusionOk="0">
                  <a:moveTo>
                    <a:pt x="988" y="0"/>
                  </a:moveTo>
                  <a:lnTo>
                    <a:pt x="0" y="317"/>
                  </a:lnTo>
                  <a:lnTo>
                    <a:pt x="514" y="1898"/>
                  </a:lnTo>
                  <a:lnTo>
                    <a:pt x="1305" y="949"/>
                  </a:lnTo>
                  <a:lnTo>
                    <a:pt x="98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4" name="Google Shape;2764;p52"/>
            <p:cNvSpPr/>
            <p:nvPr/>
          </p:nvSpPr>
          <p:spPr>
            <a:xfrm>
              <a:off x="13654741" y="2922864"/>
              <a:ext cx="80017" cy="70693"/>
            </a:xfrm>
            <a:custGeom>
              <a:avLst/>
              <a:gdLst/>
              <a:ahLst/>
              <a:cxnLst/>
              <a:rect l="l" t="t" r="r" b="b"/>
              <a:pathLst>
                <a:path w="1253" h="1107" extrusionOk="0">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5" name="Google Shape;2765;p52"/>
            <p:cNvSpPr/>
            <p:nvPr/>
          </p:nvSpPr>
          <p:spPr>
            <a:xfrm>
              <a:off x="13685840" y="3017503"/>
              <a:ext cx="80017" cy="71140"/>
            </a:xfrm>
            <a:custGeom>
              <a:avLst/>
              <a:gdLst/>
              <a:ahLst/>
              <a:cxnLst/>
              <a:rect l="l" t="t" r="r" b="b"/>
              <a:pathLst>
                <a:path w="1253" h="1114" extrusionOk="0">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6" name="Google Shape;2766;p52"/>
            <p:cNvSpPr/>
            <p:nvPr/>
          </p:nvSpPr>
          <p:spPr>
            <a:xfrm>
              <a:off x="13735523" y="3169423"/>
              <a:ext cx="80017" cy="71140"/>
            </a:xfrm>
            <a:custGeom>
              <a:avLst/>
              <a:gdLst/>
              <a:ahLst/>
              <a:cxnLst/>
              <a:rect l="l" t="t" r="r" b="b"/>
              <a:pathLst>
                <a:path w="1253" h="1114" extrusionOk="0">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7" name="Google Shape;2767;p52"/>
            <p:cNvSpPr/>
            <p:nvPr/>
          </p:nvSpPr>
          <p:spPr>
            <a:xfrm>
              <a:off x="13764132" y="3256590"/>
              <a:ext cx="80017" cy="71076"/>
            </a:xfrm>
            <a:custGeom>
              <a:avLst/>
              <a:gdLst/>
              <a:ahLst/>
              <a:cxnLst/>
              <a:rect l="l" t="t" r="r" b="b"/>
              <a:pathLst>
                <a:path w="1253" h="1113" extrusionOk="0">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8" name="Google Shape;2768;p52"/>
            <p:cNvSpPr/>
            <p:nvPr/>
          </p:nvSpPr>
          <p:spPr>
            <a:xfrm>
              <a:off x="13877737" y="3212336"/>
              <a:ext cx="65712" cy="89659"/>
            </a:xfrm>
            <a:custGeom>
              <a:avLst/>
              <a:gdLst/>
              <a:ahLst/>
              <a:cxnLst/>
              <a:rect l="l" t="t" r="r" b="b"/>
              <a:pathLst>
                <a:path w="1029" h="1404" extrusionOk="0">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9" name="Google Shape;2769;p52"/>
            <p:cNvSpPr/>
            <p:nvPr/>
          </p:nvSpPr>
          <p:spPr>
            <a:xfrm>
              <a:off x="13815475" y="3367960"/>
              <a:ext cx="261762" cy="503281"/>
            </a:xfrm>
            <a:custGeom>
              <a:avLst/>
              <a:gdLst/>
              <a:ahLst/>
              <a:cxnLst/>
              <a:rect l="l" t="t" r="r" b="b"/>
              <a:pathLst>
                <a:path w="4099" h="7881" extrusionOk="0">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0" name="Google Shape;2770;p52"/>
            <p:cNvSpPr/>
            <p:nvPr/>
          </p:nvSpPr>
          <p:spPr>
            <a:xfrm>
              <a:off x="13931571" y="3367960"/>
              <a:ext cx="152370" cy="503281"/>
            </a:xfrm>
            <a:custGeom>
              <a:avLst/>
              <a:gdLst/>
              <a:ahLst/>
              <a:cxnLst/>
              <a:rect l="l" t="t" r="r" b="b"/>
              <a:pathLst>
                <a:path w="2386" h="7881" extrusionOk="0">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1" name="Google Shape;2771;p52"/>
            <p:cNvSpPr/>
            <p:nvPr/>
          </p:nvSpPr>
          <p:spPr>
            <a:xfrm>
              <a:off x="13970270" y="3351165"/>
              <a:ext cx="81677" cy="119546"/>
            </a:xfrm>
            <a:custGeom>
              <a:avLst/>
              <a:gdLst/>
              <a:ahLst/>
              <a:cxnLst/>
              <a:rect l="l" t="t" r="r" b="b"/>
              <a:pathLst>
                <a:path w="1279" h="1872" extrusionOk="0">
                  <a:moveTo>
                    <a:pt x="1015" y="0"/>
                  </a:moveTo>
                  <a:lnTo>
                    <a:pt x="1" y="264"/>
                  </a:lnTo>
                  <a:lnTo>
                    <a:pt x="436" y="1871"/>
                  </a:lnTo>
                  <a:lnTo>
                    <a:pt x="1279" y="962"/>
                  </a:lnTo>
                  <a:lnTo>
                    <a:pt x="101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2" name="Google Shape;2772;p52"/>
            <p:cNvSpPr/>
            <p:nvPr/>
          </p:nvSpPr>
          <p:spPr>
            <a:xfrm>
              <a:off x="14018228" y="3530417"/>
              <a:ext cx="81741" cy="119546"/>
            </a:xfrm>
            <a:custGeom>
              <a:avLst/>
              <a:gdLst/>
              <a:ahLst/>
              <a:cxnLst/>
              <a:rect l="l" t="t" r="r" b="b"/>
              <a:pathLst>
                <a:path w="1280" h="1872" extrusionOk="0">
                  <a:moveTo>
                    <a:pt x="1016" y="0"/>
                  </a:moveTo>
                  <a:lnTo>
                    <a:pt x="1" y="264"/>
                  </a:lnTo>
                  <a:lnTo>
                    <a:pt x="436" y="1871"/>
                  </a:lnTo>
                  <a:lnTo>
                    <a:pt x="1279" y="975"/>
                  </a:lnTo>
                  <a:lnTo>
                    <a:pt x="101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3" name="Google Shape;2773;p52"/>
            <p:cNvSpPr/>
            <p:nvPr/>
          </p:nvSpPr>
          <p:spPr>
            <a:xfrm>
              <a:off x="13791911" y="3434948"/>
              <a:ext cx="79123" cy="71459"/>
            </a:xfrm>
            <a:custGeom>
              <a:avLst/>
              <a:gdLst/>
              <a:ahLst/>
              <a:cxnLst/>
              <a:rect l="l" t="t" r="r" b="b"/>
              <a:pathLst>
                <a:path w="1239" h="1119" extrusionOk="0">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4" name="Google Shape;2774;p52"/>
            <p:cNvSpPr/>
            <p:nvPr/>
          </p:nvSpPr>
          <p:spPr>
            <a:xfrm>
              <a:off x="13817965" y="3531694"/>
              <a:ext cx="78356" cy="70693"/>
            </a:xfrm>
            <a:custGeom>
              <a:avLst/>
              <a:gdLst/>
              <a:ahLst/>
              <a:cxnLst/>
              <a:rect l="l" t="t" r="r" b="b"/>
              <a:pathLst>
                <a:path w="1227" h="1107" extrusionOk="0">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5" name="Google Shape;2775;p52"/>
            <p:cNvSpPr/>
            <p:nvPr/>
          </p:nvSpPr>
          <p:spPr>
            <a:xfrm>
              <a:off x="13859218" y="3685722"/>
              <a:ext cx="79186" cy="71459"/>
            </a:xfrm>
            <a:custGeom>
              <a:avLst/>
              <a:gdLst/>
              <a:ahLst/>
              <a:cxnLst/>
              <a:rect l="l" t="t" r="r" b="b"/>
              <a:pathLst>
                <a:path w="1240" h="1119" extrusionOk="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6" name="Google Shape;2776;p52"/>
            <p:cNvSpPr/>
            <p:nvPr/>
          </p:nvSpPr>
          <p:spPr>
            <a:xfrm>
              <a:off x="13882782" y="3774869"/>
              <a:ext cx="79123" cy="70693"/>
            </a:xfrm>
            <a:custGeom>
              <a:avLst/>
              <a:gdLst/>
              <a:ahLst/>
              <a:cxnLst/>
              <a:rect l="l" t="t" r="r" b="b"/>
              <a:pathLst>
                <a:path w="1239" h="1107" extrusionOk="0">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7" name="Google Shape;2777;p52"/>
            <p:cNvSpPr/>
            <p:nvPr/>
          </p:nvSpPr>
          <p:spPr>
            <a:xfrm>
              <a:off x="13995558" y="3737384"/>
              <a:ext cx="68202" cy="86722"/>
            </a:xfrm>
            <a:custGeom>
              <a:avLst/>
              <a:gdLst/>
              <a:ahLst/>
              <a:cxnLst/>
              <a:rect l="l" t="t" r="r" b="b"/>
              <a:pathLst>
                <a:path w="1068" h="1358" extrusionOk="0">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8" name="Google Shape;2778;p52"/>
            <p:cNvSpPr/>
            <p:nvPr/>
          </p:nvSpPr>
          <p:spPr>
            <a:xfrm>
              <a:off x="13322353" y="2421316"/>
              <a:ext cx="421668" cy="435972"/>
            </a:xfrm>
            <a:custGeom>
              <a:avLst/>
              <a:gdLst/>
              <a:ahLst/>
              <a:cxnLst/>
              <a:rect l="l" t="t" r="r" b="b"/>
              <a:pathLst>
                <a:path w="6603" h="6827" extrusionOk="0">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9" name="Google Shape;2779;p52"/>
            <p:cNvSpPr/>
            <p:nvPr/>
          </p:nvSpPr>
          <p:spPr>
            <a:xfrm>
              <a:off x="13410671" y="2421316"/>
              <a:ext cx="349314" cy="435972"/>
            </a:xfrm>
            <a:custGeom>
              <a:avLst/>
              <a:gdLst/>
              <a:ahLst/>
              <a:cxnLst/>
              <a:rect l="l" t="t" r="r" b="b"/>
              <a:pathLst>
                <a:path w="5470" h="6827" extrusionOk="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0" name="Google Shape;2780;p52"/>
            <p:cNvSpPr/>
            <p:nvPr/>
          </p:nvSpPr>
          <p:spPr>
            <a:xfrm>
              <a:off x="13428360" y="2370804"/>
              <a:ext cx="91767" cy="120440"/>
            </a:xfrm>
            <a:custGeom>
              <a:avLst/>
              <a:gdLst/>
              <a:ahLst/>
              <a:cxnLst/>
              <a:rect l="l" t="t" r="r" b="b"/>
              <a:pathLst>
                <a:path w="1437" h="1886" extrusionOk="0">
                  <a:moveTo>
                    <a:pt x="686" y="1"/>
                  </a:moveTo>
                  <a:lnTo>
                    <a:pt x="1" y="791"/>
                  </a:lnTo>
                  <a:lnTo>
                    <a:pt x="1239" y="1885"/>
                  </a:lnTo>
                  <a:lnTo>
                    <a:pt x="1437" y="673"/>
                  </a:lnTo>
                  <a:lnTo>
                    <a:pt x="68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1" name="Google Shape;2781;p52"/>
            <p:cNvSpPr/>
            <p:nvPr/>
          </p:nvSpPr>
          <p:spPr>
            <a:xfrm>
              <a:off x="13568084" y="2493668"/>
              <a:ext cx="91767" cy="119546"/>
            </a:xfrm>
            <a:custGeom>
              <a:avLst/>
              <a:gdLst/>
              <a:ahLst/>
              <a:cxnLst/>
              <a:rect l="l" t="t" r="r" b="b"/>
              <a:pathLst>
                <a:path w="1437" h="1872" extrusionOk="0">
                  <a:moveTo>
                    <a:pt x="685" y="1"/>
                  </a:moveTo>
                  <a:lnTo>
                    <a:pt x="0" y="791"/>
                  </a:lnTo>
                  <a:lnTo>
                    <a:pt x="1239" y="1872"/>
                  </a:lnTo>
                  <a:lnTo>
                    <a:pt x="1436" y="660"/>
                  </a:lnTo>
                  <a:lnTo>
                    <a:pt x="685"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2" name="Google Shape;2782;p52"/>
            <p:cNvSpPr/>
            <p:nvPr/>
          </p:nvSpPr>
          <p:spPr>
            <a:xfrm>
              <a:off x="13329889" y="2548267"/>
              <a:ext cx="79186" cy="70948"/>
            </a:xfrm>
            <a:custGeom>
              <a:avLst/>
              <a:gdLst/>
              <a:ahLst/>
              <a:cxnLst/>
              <a:rect l="l" t="t" r="r" b="b"/>
              <a:pathLst>
                <a:path w="1240" h="1111" extrusionOk="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3" name="Google Shape;2783;p52"/>
            <p:cNvSpPr/>
            <p:nvPr/>
          </p:nvSpPr>
          <p:spPr>
            <a:xfrm>
              <a:off x="13404796" y="2614170"/>
              <a:ext cx="79186" cy="70948"/>
            </a:xfrm>
            <a:custGeom>
              <a:avLst/>
              <a:gdLst/>
              <a:ahLst/>
              <a:cxnLst/>
              <a:rect l="l" t="t" r="r" b="b"/>
              <a:pathLst>
                <a:path w="1240" h="1111" extrusionOk="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4" name="Google Shape;2784;p52"/>
            <p:cNvSpPr/>
            <p:nvPr/>
          </p:nvSpPr>
          <p:spPr>
            <a:xfrm>
              <a:off x="13525106" y="2719665"/>
              <a:ext cx="79186" cy="71012"/>
            </a:xfrm>
            <a:custGeom>
              <a:avLst/>
              <a:gdLst/>
              <a:ahLst/>
              <a:cxnLst/>
              <a:rect l="l" t="t" r="r" b="b"/>
              <a:pathLst>
                <a:path w="1240" h="1112" extrusionOk="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5" name="Google Shape;2785;p52"/>
            <p:cNvSpPr/>
            <p:nvPr/>
          </p:nvSpPr>
          <p:spPr>
            <a:xfrm>
              <a:off x="13594138" y="2779884"/>
              <a:ext cx="79186" cy="71012"/>
            </a:xfrm>
            <a:custGeom>
              <a:avLst/>
              <a:gdLst/>
              <a:ahLst/>
              <a:cxnLst/>
              <a:rect l="l" t="t" r="r" b="b"/>
              <a:pathLst>
                <a:path w="1240" h="1112" extrusionOk="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6" name="Google Shape;2786;p52"/>
            <p:cNvSpPr/>
            <p:nvPr/>
          </p:nvSpPr>
          <p:spPr>
            <a:xfrm>
              <a:off x="13699315" y="2682946"/>
              <a:ext cx="31994" cy="102048"/>
            </a:xfrm>
            <a:custGeom>
              <a:avLst/>
              <a:gdLst/>
              <a:ahLst/>
              <a:cxnLst/>
              <a:rect l="l" t="t" r="r" b="b"/>
              <a:pathLst>
                <a:path w="501" h="1598" extrusionOk="0">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7" name="Google Shape;2787;p52"/>
            <p:cNvSpPr/>
            <p:nvPr/>
          </p:nvSpPr>
          <p:spPr>
            <a:xfrm>
              <a:off x="12830062" y="2357393"/>
              <a:ext cx="477226" cy="160736"/>
            </a:xfrm>
            <a:custGeom>
              <a:avLst/>
              <a:gdLst/>
              <a:ahLst/>
              <a:cxnLst/>
              <a:rect l="l" t="t" r="r" b="b"/>
              <a:pathLst>
                <a:path w="7473" h="2517" extrusionOk="0">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8" name="Google Shape;2788;p52"/>
            <p:cNvSpPr/>
            <p:nvPr/>
          </p:nvSpPr>
          <p:spPr>
            <a:xfrm>
              <a:off x="12830062" y="2357393"/>
              <a:ext cx="477226" cy="160736"/>
            </a:xfrm>
            <a:custGeom>
              <a:avLst/>
              <a:gdLst/>
              <a:ahLst/>
              <a:cxnLst/>
              <a:rect l="l" t="t" r="r" b="b"/>
              <a:pathLst>
                <a:path w="7473" h="2517" extrusionOk="0">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9" name="Google Shape;2789;p52"/>
            <p:cNvSpPr/>
            <p:nvPr/>
          </p:nvSpPr>
          <p:spPr>
            <a:xfrm>
              <a:off x="12830062" y="2290022"/>
              <a:ext cx="105241" cy="67436"/>
            </a:xfrm>
            <a:custGeom>
              <a:avLst/>
              <a:gdLst/>
              <a:ahLst/>
              <a:cxnLst/>
              <a:rect l="l" t="t" r="r" b="b"/>
              <a:pathLst>
                <a:path w="1648" h="1056" extrusionOk="0">
                  <a:moveTo>
                    <a:pt x="0" y="1"/>
                  </a:moveTo>
                  <a:lnTo>
                    <a:pt x="0"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0" name="Google Shape;2790;p52"/>
            <p:cNvSpPr/>
            <p:nvPr/>
          </p:nvSpPr>
          <p:spPr>
            <a:xfrm>
              <a:off x="13016020" y="2290022"/>
              <a:ext cx="105241" cy="67436"/>
            </a:xfrm>
            <a:custGeom>
              <a:avLst/>
              <a:gdLst/>
              <a:ahLst/>
              <a:cxnLst/>
              <a:rect l="l" t="t" r="r" b="b"/>
              <a:pathLst>
                <a:path w="1648" h="1056" extrusionOk="0">
                  <a:moveTo>
                    <a:pt x="1" y="1"/>
                  </a:moveTo>
                  <a:lnTo>
                    <a:pt x="1"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1" name="Google Shape;2791;p52"/>
            <p:cNvSpPr/>
            <p:nvPr/>
          </p:nvSpPr>
          <p:spPr>
            <a:xfrm>
              <a:off x="12857011" y="2482748"/>
              <a:ext cx="71587" cy="70757"/>
            </a:xfrm>
            <a:custGeom>
              <a:avLst/>
              <a:gdLst/>
              <a:ahLst/>
              <a:cxnLst/>
              <a:rect l="l" t="t" r="r" b="b"/>
              <a:pathLst>
                <a:path w="1121" h="1108" extrusionOk="0">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2" name="Google Shape;2792;p52"/>
            <p:cNvSpPr/>
            <p:nvPr/>
          </p:nvSpPr>
          <p:spPr>
            <a:xfrm>
              <a:off x="12957142"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3" name="Google Shape;2793;p52"/>
            <p:cNvSpPr/>
            <p:nvPr/>
          </p:nvSpPr>
          <p:spPr>
            <a:xfrm>
              <a:off x="13116982" y="2482748"/>
              <a:ext cx="70757" cy="70757"/>
            </a:xfrm>
            <a:custGeom>
              <a:avLst/>
              <a:gdLst/>
              <a:ahLst/>
              <a:cxnLst/>
              <a:rect l="l" t="t" r="r" b="b"/>
              <a:pathLst>
                <a:path w="1108" h="1108" extrusionOk="0">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4" name="Google Shape;2794;p52"/>
            <p:cNvSpPr/>
            <p:nvPr/>
          </p:nvSpPr>
          <p:spPr>
            <a:xfrm>
              <a:off x="13208747"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5" name="Google Shape;2795;p52"/>
            <p:cNvSpPr/>
            <p:nvPr/>
          </p:nvSpPr>
          <p:spPr>
            <a:xfrm>
              <a:off x="13207023" y="2371889"/>
              <a:ext cx="75802" cy="77271"/>
            </a:xfrm>
            <a:custGeom>
              <a:avLst/>
              <a:gdLst/>
              <a:ahLst/>
              <a:cxnLst/>
              <a:rect l="l" t="t" r="r" b="b"/>
              <a:pathLst>
                <a:path w="1187" h="1210" extrusionOk="0">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6" name="Google Shape;2796;p52"/>
            <p:cNvSpPr/>
            <p:nvPr/>
          </p:nvSpPr>
          <p:spPr>
            <a:xfrm>
              <a:off x="12291537" y="4607461"/>
              <a:ext cx="47129" cy="50577"/>
            </a:xfrm>
            <a:custGeom>
              <a:avLst/>
              <a:gdLst/>
              <a:ahLst/>
              <a:cxnLst/>
              <a:rect l="l" t="t" r="r" b="b"/>
              <a:pathLst>
                <a:path w="738" h="792" extrusionOk="0">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7" name="Google Shape;2797;p52"/>
            <p:cNvSpPr/>
            <p:nvPr/>
          </p:nvSpPr>
          <p:spPr>
            <a:xfrm>
              <a:off x="12649149" y="4393726"/>
              <a:ext cx="50577" cy="50577"/>
            </a:xfrm>
            <a:custGeom>
              <a:avLst/>
              <a:gdLst/>
              <a:ahLst/>
              <a:cxnLst/>
              <a:rect l="l" t="t" r="r" b="b"/>
              <a:pathLst>
                <a:path w="792" h="792" extrusionOk="0">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8" name="Google Shape;2798;p52"/>
            <p:cNvSpPr/>
            <p:nvPr/>
          </p:nvSpPr>
          <p:spPr>
            <a:xfrm>
              <a:off x="13014360" y="4115237"/>
              <a:ext cx="47193" cy="50513"/>
            </a:xfrm>
            <a:custGeom>
              <a:avLst/>
              <a:gdLst/>
              <a:ahLst/>
              <a:cxnLst/>
              <a:rect l="l" t="t" r="r" b="b"/>
              <a:pathLst>
                <a:path w="739" h="791" extrusionOk="0">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9" name="Google Shape;2799;p52"/>
            <p:cNvSpPr/>
            <p:nvPr/>
          </p:nvSpPr>
          <p:spPr>
            <a:xfrm>
              <a:off x="13369481" y="3787896"/>
              <a:ext cx="60603" cy="47193"/>
            </a:xfrm>
            <a:custGeom>
              <a:avLst/>
              <a:gdLst/>
              <a:ahLst/>
              <a:cxnLst/>
              <a:rect l="l" t="t" r="r" b="b"/>
              <a:pathLst>
                <a:path w="949"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0" name="Google Shape;2800;p52"/>
            <p:cNvSpPr/>
            <p:nvPr/>
          </p:nvSpPr>
          <p:spPr>
            <a:xfrm>
              <a:off x="14110824" y="3545552"/>
              <a:ext cx="47193" cy="52237"/>
            </a:xfrm>
            <a:custGeom>
              <a:avLst/>
              <a:gdLst/>
              <a:ahLst/>
              <a:cxnLst/>
              <a:rect l="l" t="t" r="r" b="b"/>
              <a:pathLst>
                <a:path w="739" h="818" extrusionOk="0">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1" name="Google Shape;2801;p52"/>
            <p:cNvSpPr/>
            <p:nvPr/>
          </p:nvSpPr>
          <p:spPr>
            <a:xfrm>
              <a:off x="14475205" y="3648173"/>
              <a:ext cx="47193" cy="52237"/>
            </a:xfrm>
            <a:custGeom>
              <a:avLst/>
              <a:gdLst/>
              <a:ahLst/>
              <a:cxnLst/>
              <a:rect l="l" t="t" r="r" b="b"/>
              <a:pathLst>
                <a:path w="739" h="818" extrusionOk="0">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2" name="Google Shape;2802;p52"/>
            <p:cNvSpPr/>
            <p:nvPr/>
          </p:nvSpPr>
          <p:spPr>
            <a:xfrm>
              <a:off x="15202243" y="4152275"/>
              <a:ext cx="52237" cy="46618"/>
            </a:xfrm>
            <a:custGeom>
              <a:avLst/>
              <a:gdLst/>
              <a:ahLst/>
              <a:cxnLst/>
              <a:rect l="l" t="t" r="r" b="b"/>
              <a:pathLst>
                <a:path w="818" h="730" extrusionOk="0">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3" name="Google Shape;2803;p52"/>
            <p:cNvSpPr/>
            <p:nvPr/>
          </p:nvSpPr>
          <p:spPr>
            <a:xfrm>
              <a:off x="15580035" y="4464417"/>
              <a:ext cx="47193" cy="51407"/>
            </a:xfrm>
            <a:custGeom>
              <a:avLst/>
              <a:gdLst/>
              <a:ahLst/>
              <a:cxnLst/>
              <a:rect l="l" t="t" r="r" b="b"/>
              <a:pathLst>
                <a:path w="739" h="805" extrusionOk="0">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4" name="Google Shape;2804;p52"/>
            <p:cNvSpPr/>
            <p:nvPr/>
          </p:nvSpPr>
          <p:spPr>
            <a:xfrm>
              <a:off x="16605870" y="4997065"/>
              <a:ext cx="60603" cy="47193"/>
            </a:xfrm>
            <a:custGeom>
              <a:avLst/>
              <a:gdLst/>
              <a:ahLst/>
              <a:cxnLst/>
              <a:rect l="l" t="t" r="r" b="b"/>
              <a:pathLst>
                <a:path w="949" h="739" extrusionOk="0">
                  <a:moveTo>
                    <a:pt x="474" y="1"/>
                  </a:moveTo>
                  <a:cubicBezTo>
                    <a:pt x="0" y="1"/>
                    <a:pt x="0" y="739"/>
                    <a:pt x="474" y="739"/>
                  </a:cubicBezTo>
                  <a:cubicBezTo>
                    <a:pt x="949" y="739"/>
                    <a:pt x="949" y="1"/>
                    <a:pt x="47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5" name="Google Shape;2805;p52"/>
            <p:cNvSpPr/>
            <p:nvPr/>
          </p:nvSpPr>
          <p:spPr>
            <a:xfrm>
              <a:off x="16993751" y="4990359"/>
              <a:ext cx="60667" cy="47193"/>
            </a:xfrm>
            <a:custGeom>
              <a:avLst/>
              <a:gdLst/>
              <a:ahLst/>
              <a:cxnLst/>
              <a:rect l="l" t="t" r="r" b="b"/>
              <a:pathLst>
                <a:path w="950" h="739" extrusionOk="0">
                  <a:moveTo>
                    <a:pt x="475" y="1"/>
                  </a:moveTo>
                  <a:cubicBezTo>
                    <a:pt x="1" y="1"/>
                    <a:pt x="1" y="738"/>
                    <a:pt x="475" y="738"/>
                  </a:cubicBezTo>
                  <a:cubicBezTo>
                    <a:pt x="950" y="738"/>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6" name="Google Shape;2806;p52"/>
            <p:cNvSpPr/>
            <p:nvPr/>
          </p:nvSpPr>
          <p:spPr>
            <a:xfrm>
              <a:off x="17252956" y="4881799"/>
              <a:ext cx="60667" cy="47193"/>
            </a:xfrm>
            <a:custGeom>
              <a:avLst/>
              <a:gdLst/>
              <a:ahLst/>
              <a:cxnLst/>
              <a:rect l="l" t="t" r="r" b="b"/>
              <a:pathLst>
                <a:path w="950" h="739" extrusionOk="0">
                  <a:moveTo>
                    <a:pt x="475" y="1"/>
                  </a:moveTo>
                  <a:cubicBezTo>
                    <a:pt x="0" y="1"/>
                    <a:pt x="0" y="739"/>
                    <a:pt x="475" y="739"/>
                  </a:cubicBezTo>
                  <a:cubicBezTo>
                    <a:pt x="949" y="739"/>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7" name="Google Shape;2807;p52"/>
            <p:cNvSpPr/>
            <p:nvPr/>
          </p:nvSpPr>
          <p:spPr>
            <a:xfrm>
              <a:off x="17790652" y="5071971"/>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8" name="Google Shape;2808;p52"/>
            <p:cNvSpPr/>
            <p:nvPr/>
          </p:nvSpPr>
          <p:spPr>
            <a:xfrm>
              <a:off x="18144943" y="5113224"/>
              <a:ext cx="47193" cy="53898"/>
            </a:xfrm>
            <a:custGeom>
              <a:avLst/>
              <a:gdLst/>
              <a:ahLst/>
              <a:cxnLst/>
              <a:rect l="l" t="t" r="r" b="b"/>
              <a:pathLst>
                <a:path w="739" h="844" extrusionOk="0">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9" name="Google Shape;2809;p52"/>
            <p:cNvSpPr/>
            <p:nvPr/>
          </p:nvSpPr>
          <p:spPr>
            <a:xfrm>
              <a:off x="18526119" y="5113224"/>
              <a:ext cx="60667" cy="47193"/>
            </a:xfrm>
            <a:custGeom>
              <a:avLst/>
              <a:gdLst/>
              <a:ahLst/>
              <a:cxnLst/>
              <a:rect l="l" t="t" r="r" b="b"/>
              <a:pathLst>
                <a:path w="950" h="739" extrusionOk="0">
                  <a:moveTo>
                    <a:pt x="475" y="0"/>
                  </a:moveTo>
                  <a:cubicBezTo>
                    <a:pt x="1" y="0"/>
                    <a:pt x="1"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0" name="Google Shape;2810;p52"/>
            <p:cNvSpPr/>
            <p:nvPr/>
          </p:nvSpPr>
          <p:spPr>
            <a:xfrm>
              <a:off x="17239482" y="4043715"/>
              <a:ext cx="59837" cy="47193"/>
            </a:xfrm>
            <a:custGeom>
              <a:avLst/>
              <a:gdLst/>
              <a:ahLst/>
              <a:cxnLst/>
              <a:rect l="l" t="t" r="r" b="b"/>
              <a:pathLst>
                <a:path w="937" h="739"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1" name="Google Shape;2811;p52"/>
            <p:cNvSpPr/>
            <p:nvPr/>
          </p:nvSpPr>
          <p:spPr>
            <a:xfrm>
              <a:off x="16885191" y="4391235"/>
              <a:ext cx="47193" cy="53898"/>
            </a:xfrm>
            <a:custGeom>
              <a:avLst/>
              <a:gdLst/>
              <a:ahLst/>
              <a:cxnLst/>
              <a:rect l="l" t="t" r="r" b="b"/>
              <a:pathLst>
                <a:path w="739" h="844" extrusionOk="0">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2" name="Google Shape;2812;p52"/>
            <p:cNvSpPr/>
            <p:nvPr/>
          </p:nvSpPr>
          <p:spPr>
            <a:xfrm>
              <a:off x="17572700" y="4404709"/>
              <a:ext cx="47193" cy="51343"/>
            </a:xfrm>
            <a:custGeom>
              <a:avLst/>
              <a:gdLst/>
              <a:ahLst/>
              <a:cxnLst/>
              <a:rect l="l" t="t" r="r" b="b"/>
              <a:pathLst>
                <a:path w="739" h="804" extrusionOk="0">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3" name="Google Shape;2813;p52"/>
            <p:cNvSpPr/>
            <p:nvPr/>
          </p:nvSpPr>
          <p:spPr>
            <a:xfrm>
              <a:off x="12242684" y="3245990"/>
              <a:ext cx="53962" cy="47193"/>
            </a:xfrm>
            <a:custGeom>
              <a:avLst/>
              <a:gdLst/>
              <a:ahLst/>
              <a:cxnLst/>
              <a:rect l="l" t="t" r="r" b="b"/>
              <a:pathLst>
                <a:path w="845" h="739" extrusionOk="0">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4" name="Google Shape;2814;p52"/>
            <p:cNvSpPr/>
            <p:nvPr/>
          </p:nvSpPr>
          <p:spPr>
            <a:xfrm>
              <a:off x="12634844" y="2718388"/>
              <a:ext cx="47193" cy="53898"/>
            </a:xfrm>
            <a:custGeom>
              <a:avLst/>
              <a:gdLst/>
              <a:ahLst/>
              <a:cxnLst/>
              <a:rect l="l" t="t" r="r" b="b"/>
              <a:pathLst>
                <a:path w="739" h="844" extrusionOk="0">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5" name="Google Shape;2815;p52"/>
            <p:cNvSpPr/>
            <p:nvPr/>
          </p:nvSpPr>
          <p:spPr>
            <a:xfrm>
              <a:off x="13020235" y="2582879"/>
              <a:ext cx="47193" cy="53898"/>
            </a:xfrm>
            <a:custGeom>
              <a:avLst/>
              <a:gdLst/>
              <a:ahLst/>
              <a:cxnLst/>
              <a:rect l="l" t="t" r="r" b="b"/>
              <a:pathLst>
                <a:path w="739" h="844" extrusionOk="0">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6" name="Google Shape;2816;p52"/>
            <p:cNvSpPr/>
            <p:nvPr/>
          </p:nvSpPr>
          <p:spPr>
            <a:xfrm>
              <a:off x="13392151" y="2718388"/>
              <a:ext cx="53962" cy="47129"/>
            </a:xfrm>
            <a:custGeom>
              <a:avLst/>
              <a:gdLst/>
              <a:ahLst/>
              <a:cxnLst/>
              <a:rect l="l" t="t" r="r" b="b"/>
              <a:pathLst>
                <a:path w="845" h="738" extrusionOk="0">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7" name="Google Shape;2817;p52"/>
            <p:cNvSpPr/>
            <p:nvPr/>
          </p:nvSpPr>
          <p:spPr>
            <a:xfrm>
              <a:off x="13750657" y="3773592"/>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8" name="Google Shape;2818;p52"/>
            <p:cNvSpPr/>
            <p:nvPr/>
          </p:nvSpPr>
          <p:spPr>
            <a:xfrm>
              <a:off x="13669875" y="3306528"/>
              <a:ext cx="59837" cy="47193"/>
            </a:xfrm>
            <a:custGeom>
              <a:avLst/>
              <a:gdLst/>
              <a:ahLst/>
              <a:cxnLst/>
              <a:rect l="l" t="t" r="r" b="b"/>
              <a:pathLst>
                <a:path w="937" h="739" extrusionOk="0">
                  <a:moveTo>
                    <a:pt x="462" y="1"/>
                  </a:moveTo>
                  <a:cubicBezTo>
                    <a:pt x="0" y="1"/>
                    <a:pt x="0" y="739"/>
                    <a:pt x="462" y="739"/>
                  </a:cubicBezTo>
                  <a:cubicBezTo>
                    <a:pt x="936" y="739"/>
                    <a:pt x="936" y="1"/>
                    <a:pt x="46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9" name="Google Shape;2819;p52"/>
            <p:cNvSpPr/>
            <p:nvPr/>
          </p:nvSpPr>
          <p:spPr>
            <a:xfrm>
              <a:off x="12019688" y="3691980"/>
              <a:ext cx="59837" cy="47129"/>
            </a:xfrm>
            <a:custGeom>
              <a:avLst/>
              <a:gdLst/>
              <a:ahLst/>
              <a:cxnLst/>
              <a:rect l="l" t="t" r="r" b="b"/>
              <a:pathLst>
                <a:path w="937" h="738"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0" name="Google Shape;2820;p52"/>
            <p:cNvSpPr/>
            <p:nvPr/>
          </p:nvSpPr>
          <p:spPr>
            <a:xfrm>
              <a:off x="14048561" y="4436639"/>
              <a:ext cx="60603" cy="46362"/>
            </a:xfrm>
            <a:custGeom>
              <a:avLst/>
              <a:gdLst/>
              <a:ahLst/>
              <a:cxnLst/>
              <a:rect l="l" t="t" r="r" b="b"/>
              <a:pathLst>
                <a:path w="949" h="726" extrusionOk="0">
                  <a:moveTo>
                    <a:pt x="475" y="1"/>
                  </a:moveTo>
                  <a:cubicBezTo>
                    <a:pt x="0" y="1"/>
                    <a:pt x="0" y="726"/>
                    <a:pt x="475" y="726"/>
                  </a:cubicBezTo>
                  <a:cubicBezTo>
                    <a:pt x="936" y="726"/>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1" name="Google Shape;2821;p52"/>
            <p:cNvSpPr/>
            <p:nvPr/>
          </p:nvSpPr>
          <p:spPr>
            <a:xfrm>
              <a:off x="14447426" y="4794313"/>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2" name="Google Shape;2822;p52"/>
            <p:cNvSpPr/>
            <p:nvPr/>
          </p:nvSpPr>
          <p:spPr>
            <a:xfrm>
              <a:off x="14913599" y="4929757"/>
              <a:ext cx="47193" cy="51407"/>
            </a:xfrm>
            <a:custGeom>
              <a:avLst/>
              <a:gdLst/>
              <a:ahLst/>
              <a:cxnLst/>
              <a:rect l="l" t="t" r="r" b="b"/>
              <a:pathLst>
                <a:path w="739" h="805" extrusionOk="0">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3" name="Google Shape;2823;p52"/>
            <p:cNvSpPr/>
            <p:nvPr/>
          </p:nvSpPr>
          <p:spPr>
            <a:xfrm>
              <a:off x="15360422" y="4882629"/>
              <a:ext cx="53962" cy="53962"/>
            </a:xfrm>
            <a:custGeom>
              <a:avLst/>
              <a:gdLst/>
              <a:ahLst/>
              <a:cxnLst/>
              <a:rect l="l" t="t" r="r" b="b"/>
              <a:pathLst>
                <a:path w="845" h="845" extrusionOk="0">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4" name="Google Shape;2824;p52"/>
            <p:cNvSpPr/>
            <p:nvPr/>
          </p:nvSpPr>
          <p:spPr>
            <a:xfrm>
              <a:off x="15893967" y="4997575"/>
              <a:ext cx="48023" cy="50896"/>
            </a:xfrm>
            <a:custGeom>
              <a:avLst/>
              <a:gdLst/>
              <a:ahLst/>
              <a:cxnLst/>
              <a:rect l="l" t="t" r="r" b="b"/>
              <a:pathLst>
                <a:path w="752" h="797" extrusionOk="0">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5" name="Google Shape;2825;p52"/>
            <p:cNvSpPr/>
            <p:nvPr/>
          </p:nvSpPr>
          <p:spPr>
            <a:xfrm>
              <a:off x="16270098" y="4855745"/>
              <a:ext cx="49683" cy="53068"/>
            </a:xfrm>
            <a:custGeom>
              <a:avLst/>
              <a:gdLst/>
              <a:ahLst/>
              <a:cxnLst/>
              <a:rect l="l" t="t" r="r" b="b"/>
              <a:pathLst>
                <a:path w="778" h="831" extrusionOk="0">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6" name="Google Shape;2826;p52"/>
            <p:cNvSpPr/>
            <p:nvPr/>
          </p:nvSpPr>
          <p:spPr>
            <a:xfrm>
              <a:off x="16509890" y="4429104"/>
              <a:ext cx="47193" cy="53898"/>
            </a:xfrm>
            <a:custGeom>
              <a:avLst/>
              <a:gdLst/>
              <a:ahLst/>
              <a:cxnLst/>
              <a:rect l="l" t="t" r="r" b="b"/>
              <a:pathLst>
                <a:path w="739" h="844" extrusionOk="0">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7" name="Google Shape;2827;p52"/>
            <p:cNvSpPr/>
            <p:nvPr/>
          </p:nvSpPr>
          <p:spPr>
            <a:xfrm>
              <a:off x="16685758" y="4010061"/>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8" name="Google Shape;2828;p52"/>
            <p:cNvSpPr/>
            <p:nvPr/>
          </p:nvSpPr>
          <p:spPr>
            <a:xfrm>
              <a:off x="16861627" y="3523329"/>
              <a:ext cx="53962" cy="47001"/>
            </a:xfrm>
            <a:custGeom>
              <a:avLst/>
              <a:gdLst/>
              <a:ahLst/>
              <a:cxnLst/>
              <a:rect l="l" t="t" r="r" b="b"/>
              <a:pathLst>
                <a:path w="845" h="736" extrusionOk="0">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9" name="Google Shape;2829;p52"/>
            <p:cNvSpPr/>
            <p:nvPr/>
          </p:nvSpPr>
          <p:spPr>
            <a:xfrm>
              <a:off x="17104867" y="3205567"/>
              <a:ext cx="53898" cy="53898"/>
            </a:xfrm>
            <a:custGeom>
              <a:avLst/>
              <a:gdLst/>
              <a:ahLst/>
              <a:cxnLst/>
              <a:rect l="l" t="t" r="r" b="b"/>
              <a:pathLst>
                <a:path w="844" h="844" extrusionOk="0">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0" name="Google Shape;2830;p52"/>
            <p:cNvSpPr/>
            <p:nvPr/>
          </p:nvSpPr>
          <p:spPr>
            <a:xfrm>
              <a:off x="17476783" y="3421857"/>
              <a:ext cx="47193" cy="53898"/>
            </a:xfrm>
            <a:custGeom>
              <a:avLst/>
              <a:gdLst/>
              <a:ahLst/>
              <a:cxnLst/>
              <a:rect l="l" t="t" r="r" b="b"/>
              <a:pathLst>
                <a:path w="739" h="844" extrusionOk="0">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1" name="Google Shape;2831;p52"/>
            <p:cNvSpPr/>
            <p:nvPr/>
          </p:nvSpPr>
          <p:spPr>
            <a:xfrm>
              <a:off x="17641732" y="3915806"/>
              <a:ext cx="51407" cy="46682"/>
            </a:xfrm>
            <a:custGeom>
              <a:avLst/>
              <a:gdLst/>
              <a:ahLst/>
              <a:cxnLst/>
              <a:rect l="l" t="t" r="r" b="b"/>
              <a:pathLst>
                <a:path w="805" h="731" extrusionOk="0">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2" name="Google Shape;2832;p52"/>
            <p:cNvSpPr/>
            <p:nvPr/>
          </p:nvSpPr>
          <p:spPr>
            <a:xfrm>
              <a:off x="17808341" y="4328143"/>
              <a:ext cx="47193" cy="53898"/>
            </a:xfrm>
            <a:custGeom>
              <a:avLst/>
              <a:gdLst/>
              <a:ahLst/>
              <a:cxnLst/>
              <a:rect l="l" t="t" r="r" b="b"/>
              <a:pathLst>
                <a:path w="739" h="844" extrusionOk="0">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3" name="Google Shape;2833;p52"/>
            <p:cNvSpPr/>
            <p:nvPr/>
          </p:nvSpPr>
          <p:spPr>
            <a:xfrm>
              <a:off x="18133129" y="4753890"/>
              <a:ext cx="47193" cy="53962"/>
            </a:xfrm>
            <a:custGeom>
              <a:avLst/>
              <a:gdLst/>
              <a:ahLst/>
              <a:cxnLst/>
              <a:rect l="l" t="t" r="r" b="b"/>
              <a:pathLst>
                <a:path w="739" h="845" extrusionOk="0">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4" name="Google Shape;2834;p52"/>
            <p:cNvSpPr/>
            <p:nvPr/>
          </p:nvSpPr>
          <p:spPr>
            <a:xfrm>
              <a:off x="18519414" y="4904725"/>
              <a:ext cx="55558" cy="56261"/>
            </a:xfrm>
            <a:custGeom>
              <a:avLst/>
              <a:gdLst/>
              <a:ahLst/>
              <a:cxnLst/>
              <a:rect l="l" t="t" r="r" b="b"/>
              <a:pathLst>
                <a:path w="870" h="881" extrusionOk="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5" name="Google Shape;2835;p52"/>
            <p:cNvSpPr/>
            <p:nvPr/>
          </p:nvSpPr>
          <p:spPr>
            <a:xfrm>
              <a:off x="19228763" y="4976885"/>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6" name="Google Shape;2836;p52"/>
            <p:cNvSpPr/>
            <p:nvPr/>
          </p:nvSpPr>
          <p:spPr>
            <a:xfrm>
              <a:off x="15427730" y="3293118"/>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7" name="Google Shape;2837;p52"/>
            <p:cNvSpPr/>
            <p:nvPr/>
          </p:nvSpPr>
          <p:spPr>
            <a:xfrm>
              <a:off x="14724256" y="4064405"/>
              <a:ext cx="47193" cy="53387"/>
            </a:xfrm>
            <a:custGeom>
              <a:avLst/>
              <a:gdLst/>
              <a:ahLst/>
              <a:cxnLst/>
              <a:rect l="l" t="t" r="r" b="b"/>
              <a:pathLst>
                <a:path w="739" h="836" extrusionOk="0">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8" name="Google Shape;2838;p52"/>
            <p:cNvSpPr/>
            <p:nvPr/>
          </p:nvSpPr>
          <p:spPr>
            <a:xfrm>
              <a:off x="16117794" y="4024366"/>
              <a:ext cx="53068" cy="49683"/>
            </a:xfrm>
            <a:custGeom>
              <a:avLst/>
              <a:gdLst/>
              <a:ahLst/>
              <a:cxnLst/>
              <a:rect l="l" t="t" r="r" b="b"/>
              <a:pathLst>
                <a:path w="831" h="778" extrusionOk="0">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9" name="Google Shape;2839;p52"/>
            <p:cNvSpPr/>
            <p:nvPr/>
          </p:nvSpPr>
          <p:spPr>
            <a:xfrm>
              <a:off x="15908271" y="4591497"/>
              <a:ext cx="47193" cy="53898"/>
            </a:xfrm>
            <a:custGeom>
              <a:avLst/>
              <a:gdLst/>
              <a:ahLst/>
              <a:cxnLst/>
              <a:rect l="l" t="t" r="r" b="b"/>
              <a:pathLst>
                <a:path w="739" h="844" extrusionOk="0">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0" name="Google Shape;2840;p52"/>
            <p:cNvSpPr/>
            <p:nvPr/>
          </p:nvSpPr>
          <p:spPr>
            <a:xfrm>
              <a:off x="14900125" y="4571317"/>
              <a:ext cx="53962" cy="47193"/>
            </a:xfrm>
            <a:custGeom>
              <a:avLst/>
              <a:gdLst/>
              <a:ahLst/>
              <a:cxnLst/>
              <a:rect l="l" t="t" r="r" b="b"/>
              <a:pathLst>
                <a:path w="845" h="739" extrusionOk="0">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1" name="Google Shape;2841;p52"/>
            <p:cNvSpPr/>
            <p:nvPr/>
          </p:nvSpPr>
          <p:spPr>
            <a:xfrm>
              <a:off x="14893419" y="3557302"/>
              <a:ext cx="47193" cy="53962"/>
            </a:xfrm>
            <a:custGeom>
              <a:avLst/>
              <a:gdLst/>
              <a:ahLst/>
              <a:cxnLst/>
              <a:rect l="l" t="t" r="r" b="b"/>
              <a:pathLst>
                <a:path w="739" h="845" extrusionOk="0">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2" name="Google Shape;2842;p52"/>
            <p:cNvSpPr/>
            <p:nvPr/>
          </p:nvSpPr>
          <p:spPr>
            <a:xfrm>
              <a:off x="15908271" y="3537122"/>
              <a:ext cx="60603" cy="46362"/>
            </a:xfrm>
            <a:custGeom>
              <a:avLst/>
              <a:gdLst/>
              <a:ahLst/>
              <a:cxnLst/>
              <a:rect l="l" t="t" r="r" b="b"/>
              <a:pathLst>
                <a:path w="949" h="726" extrusionOk="0">
                  <a:moveTo>
                    <a:pt x="474" y="0"/>
                  </a:moveTo>
                  <a:cubicBezTo>
                    <a:pt x="0" y="0"/>
                    <a:pt x="0" y="725"/>
                    <a:pt x="474" y="725"/>
                  </a:cubicBezTo>
                  <a:cubicBezTo>
                    <a:pt x="949" y="725"/>
                    <a:pt x="949" y="0"/>
                    <a:pt x="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3" name="Google Shape;2843;p52"/>
            <p:cNvSpPr/>
            <p:nvPr/>
          </p:nvSpPr>
          <p:spPr>
            <a:xfrm>
              <a:off x="14087260" y="5490183"/>
              <a:ext cx="5109" cy="10154"/>
            </a:xfrm>
            <a:custGeom>
              <a:avLst/>
              <a:gdLst/>
              <a:ahLst/>
              <a:cxnLst/>
              <a:rect l="l" t="t" r="r" b="b"/>
              <a:pathLst>
                <a:path w="80" h="159" extrusionOk="0">
                  <a:moveTo>
                    <a:pt x="79" y="1"/>
                  </a:moveTo>
                  <a:cubicBezTo>
                    <a:pt x="40" y="67"/>
                    <a:pt x="14" y="119"/>
                    <a:pt x="0" y="159"/>
                  </a:cubicBezTo>
                  <a:cubicBezTo>
                    <a:pt x="27" y="106"/>
                    <a:pt x="53" y="53"/>
                    <a:pt x="7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4" name="Google Shape;2844;p52"/>
            <p:cNvSpPr/>
            <p:nvPr/>
          </p:nvSpPr>
          <p:spPr>
            <a:xfrm>
              <a:off x="11795325" y="4074053"/>
              <a:ext cx="35451" cy="1553439"/>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45" name="Google Shape;2845;p52"/>
          <p:cNvSpPr txBox="1"/>
          <p:nvPr/>
        </p:nvSpPr>
        <p:spPr>
          <a:xfrm>
            <a:off x="1683150" y="4214975"/>
            <a:ext cx="5777700" cy="3936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300"/>
              </a:spcBef>
              <a:spcAft>
                <a:spcPts val="0"/>
              </a:spcAft>
              <a:buClr>
                <a:srgbClr val="000000"/>
              </a:buClr>
              <a:buSzPts val="1200"/>
              <a:buFont typeface="Arial"/>
              <a:buNone/>
            </a:pPr>
            <a:r>
              <a:rPr lang="en" sz="1200" b="0" i="0" u="none" strike="noStrike" cap="none">
                <a:solidFill>
                  <a:schemeClr val="dk1"/>
                </a:solidFill>
                <a:latin typeface="Anaheim"/>
                <a:ea typeface="Anaheim"/>
                <a:cs typeface="Anaheim"/>
                <a:sym typeface="Anaheim"/>
              </a:rPr>
              <a:t>CREDITS: This presentation template was created by </a:t>
            </a:r>
            <a:r>
              <a:rPr lang="en" sz="1200" b="1" i="0" u="none" strike="noStrike" cap="none">
                <a:solidFill>
                  <a:schemeClr val="dk1"/>
                </a:solidFill>
                <a:uFill>
                  <a:noFill/>
                </a:uFill>
                <a:latin typeface="Anaheim"/>
                <a:ea typeface="Anaheim"/>
                <a:cs typeface="Anaheim"/>
                <a:sym typeface="Anaheim"/>
                <a:hlinkClick r:id="rId2">
                  <a:extLst>
                    <a:ext uri="{A12FA001-AC4F-418D-AE19-62706E023703}">
                      <ahyp:hlinkClr xmlns:ahyp="http://schemas.microsoft.com/office/drawing/2018/hyperlinkcolor" val="tx"/>
                    </a:ext>
                  </a:extLst>
                </a:hlinkClick>
              </a:rPr>
              <a:t>Slidesgo</a:t>
            </a:r>
            <a:r>
              <a:rPr lang="en" sz="1200" b="0" i="0" u="none" strike="noStrike" cap="none">
                <a:solidFill>
                  <a:schemeClr val="dk1"/>
                </a:solidFill>
                <a:latin typeface="Anaheim"/>
                <a:ea typeface="Anaheim"/>
                <a:cs typeface="Anaheim"/>
                <a:sym typeface="Anaheim"/>
              </a:rPr>
              <a:t>, and includes icons by </a:t>
            </a:r>
            <a:r>
              <a:rPr lang="en" sz="1200" b="1" i="0" u="none" strike="noStrike" cap="none">
                <a:solidFill>
                  <a:schemeClr val="dk1"/>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Flaticon</a:t>
            </a:r>
            <a:r>
              <a:rPr lang="en" sz="1200" b="0" i="0" u="none" strike="noStrike" cap="none">
                <a:solidFill>
                  <a:schemeClr val="dk1"/>
                </a:solidFill>
                <a:latin typeface="Anaheim"/>
                <a:ea typeface="Anaheim"/>
                <a:cs typeface="Anaheim"/>
                <a:sym typeface="Anaheim"/>
              </a:rPr>
              <a:t>, and infographics &amp; images by </a:t>
            </a:r>
            <a:r>
              <a:rPr lang="en" sz="1200" b="1" i="0" u="none" strike="noStrike" cap="none">
                <a:solidFill>
                  <a:schemeClr val="dk1"/>
                </a:solidFill>
                <a:uFill>
                  <a:noFill/>
                </a:uFill>
                <a:latin typeface="Anaheim"/>
                <a:ea typeface="Anaheim"/>
                <a:cs typeface="Anaheim"/>
                <a:sym typeface="Anaheim"/>
                <a:hlinkClick r:id="rId4">
                  <a:extLst>
                    <a:ext uri="{A12FA001-AC4F-418D-AE19-62706E023703}">
                      <ahyp:hlinkClr xmlns:ahyp="http://schemas.microsoft.com/office/drawing/2018/hyperlinkcolor" val="tx"/>
                    </a:ext>
                  </a:extLst>
                </a:hlinkClick>
              </a:rPr>
              <a:t>Freepik</a:t>
            </a:r>
            <a:endParaRPr sz="1200" b="1" i="0" u="none" strike="noStrike" cap="none">
              <a:solidFill>
                <a:schemeClr val="dk1"/>
              </a:solidFill>
              <a:latin typeface="Anaheim"/>
              <a:ea typeface="Anaheim"/>
              <a:cs typeface="Anaheim"/>
              <a:sym typeface="Anaheim"/>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14"/>
        <p:cNvGrpSpPr/>
        <p:nvPr/>
      </p:nvGrpSpPr>
      <p:grpSpPr>
        <a:xfrm>
          <a:off x="0" y="0"/>
          <a:ext cx="0" cy="0"/>
          <a:chOff x="0" y="0"/>
          <a:chExt cx="0" cy="0"/>
        </a:xfrm>
      </p:grpSpPr>
      <p:sp>
        <p:nvSpPr>
          <p:cNvPr id="15" name="Google Shape;15;p26"/>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26"/>
          <p:cNvSpPr/>
          <p:nvPr/>
        </p:nvSpPr>
        <p:spPr>
          <a:xfrm>
            <a:off x="303900" y="549338"/>
            <a:ext cx="8536200" cy="4052100"/>
          </a:xfrm>
          <a:prstGeom prst="rect">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 name="Google Shape;17;p26"/>
          <p:cNvGrpSpPr/>
          <p:nvPr/>
        </p:nvGrpSpPr>
        <p:grpSpPr>
          <a:xfrm flipH="1">
            <a:off x="560877" y="868275"/>
            <a:ext cx="8369667" cy="3794802"/>
            <a:chOff x="11537550" y="2290022"/>
            <a:chExt cx="7847053" cy="3405548"/>
          </a:xfrm>
        </p:grpSpPr>
        <p:sp>
          <p:nvSpPr>
            <p:cNvPr id="18" name="Google Shape;18;p26"/>
            <p:cNvSpPr/>
            <p:nvPr/>
          </p:nvSpPr>
          <p:spPr>
            <a:xfrm>
              <a:off x="13024450" y="2623302"/>
              <a:ext cx="35378" cy="3004166"/>
            </a:xfrm>
            <a:custGeom>
              <a:avLst/>
              <a:gdLst/>
              <a:ahLst/>
              <a:cxnLst/>
              <a:rect l="l" t="t" r="r" b="b"/>
              <a:pathLst>
                <a:path w="554" h="47043" extrusionOk="0">
                  <a:moveTo>
                    <a:pt x="0" y="0"/>
                  </a:moveTo>
                  <a:lnTo>
                    <a:pt x="0" y="47043"/>
                  </a:lnTo>
                  <a:lnTo>
                    <a:pt x="554" y="47043"/>
                  </a:lnTo>
                  <a:lnTo>
                    <a:pt x="554"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26"/>
            <p:cNvSpPr/>
            <p:nvPr/>
          </p:nvSpPr>
          <p:spPr>
            <a:xfrm>
              <a:off x="12656684" y="2743612"/>
              <a:ext cx="35442" cy="2883854"/>
            </a:xfrm>
            <a:custGeom>
              <a:avLst/>
              <a:gdLst/>
              <a:ahLst/>
              <a:cxnLst/>
              <a:rect l="l" t="t" r="r" b="b"/>
              <a:pathLst>
                <a:path w="555" h="45159" extrusionOk="0">
                  <a:moveTo>
                    <a:pt x="1" y="0"/>
                  </a:moveTo>
                  <a:lnTo>
                    <a:pt x="1" y="45159"/>
                  </a:lnTo>
                  <a:lnTo>
                    <a:pt x="554" y="45159"/>
                  </a:lnTo>
                  <a:lnTo>
                    <a:pt x="554"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26"/>
            <p:cNvSpPr/>
            <p:nvPr/>
          </p:nvSpPr>
          <p:spPr>
            <a:xfrm>
              <a:off x="12294857" y="3155119"/>
              <a:ext cx="35442" cy="2472340"/>
            </a:xfrm>
            <a:custGeom>
              <a:avLst/>
              <a:gdLst/>
              <a:ahLst/>
              <a:cxnLst/>
              <a:rect l="l" t="t" r="r" b="b"/>
              <a:pathLst>
                <a:path w="555" h="38715" extrusionOk="0">
                  <a:moveTo>
                    <a:pt x="1" y="0"/>
                  </a:moveTo>
                  <a:lnTo>
                    <a:pt x="1" y="38715"/>
                  </a:lnTo>
                  <a:lnTo>
                    <a:pt x="554" y="38715"/>
                  </a:lnTo>
                  <a:lnTo>
                    <a:pt x="554"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26"/>
            <p:cNvSpPr/>
            <p:nvPr/>
          </p:nvSpPr>
          <p:spPr>
            <a:xfrm>
              <a:off x="13380401" y="2743612"/>
              <a:ext cx="35378" cy="2883854"/>
            </a:xfrm>
            <a:custGeom>
              <a:avLst/>
              <a:gdLst/>
              <a:ahLst/>
              <a:cxnLst/>
              <a:rect l="l" t="t" r="r" b="b"/>
              <a:pathLst>
                <a:path w="554" h="45159" extrusionOk="0">
                  <a:moveTo>
                    <a:pt x="0" y="0"/>
                  </a:moveTo>
                  <a:lnTo>
                    <a:pt x="0" y="45159"/>
                  </a:lnTo>
                  <a:lnTo>
                    <a:pt x="554" y="45159"/>
                  </a:lnTo>
                  <a:lnTo>
                    <a:pt x="554"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26"/>
            <p:cNvSpPr/>
            <p:nvPr/>
          </p:nvSpPr>
          <p:spPr>
            <a:xfrm>
              <a:off x="13747273" y="3522818"/>
              <a:ext cx="35442" cy="2109679"/>
            </a:xfrm>
            <a:custGeom>
              <a:avLst/>
              <a:gdLst/>
              <a:ahLst/>
              <a:cxnLst/>
              <a:rect l="l" t="t" r="r" b="b"/>
              <a:pathLst>
                <a:path w="555" h="33036" extrusionOk="0">
                  <a:moveTo>
                    <a:pt x="1" y="0"/>
                  </a:moveTo>
                  <a:lnTo>
                    <a:pt x="1" y="33036"/>
                  </a:lnTo>
                  <a:lnTo>
                    <a:pt x="554" y="33036"/>
                  </a:lnTo>
                  <a:lnTo>
                    <a:pt x="554"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26"/>
            <p:cNvSpPr/>
            <p:nvPr/>
          </p:nvSpPr>
          <p:spPr>
            <a:xfrm>
              <a:off x="14115039" y="3546382"/>
              <a:ext cx="34548" cy="2091160"/>
            </a:xfrm>
            <a:custGeom>
              <a:avLst/>
              <a:gdLst/>
              <a:ahLst/>
              <a:cxnLst/>
              <a:rect l="l" t="t" r="r" b="b"/>
              <a:pathLst>
                <a:path w="541" h="32746" extrusionOk="0">
                  <a:moveTo>
                    <a:pt x="0" y="0"/>
                  </a:moveTo>
                  <a:lnTo>
                    <a:pt x="0" y="32746"/>
                  </a:lnTo>
                  <a:lnTo>
                    <a:pt x="541" y="32746"/>
                  </a:lnTo>
                  <a:lnTo>
                    <a:pt x="541"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26"/>
            <p:cNvSpPr/>
            <p:nvPr/>
          </p:nvSpPr>
          <p:spPr>
            <a:xfrm>
              <a:off x="14481910" y="3642298"/>
              <a:ext cx="35378" cy="2000287"/>
            </a:xfrm>
            <a:custGeom>
              <a:avLst/>
              <a:gdLst/>
              <a:ahLst/>
              <a:cxnLst/>
              <a:rect l="l" t="t" r="r" b="b"/>
              <a:pathLst>
                <a:path w="554" h="31323" extrusionOk="0">
                  <a:moveTo>
                    <a:pt x="1" y="1"/>
                  </a:moveTo>
                  <a:lnTo>
                    <a:pt x="1" y="31323"/>
                  </a:lnTo>
                  <a:lnTo>
                    <a:pt x="554" y="31323"/>
                  </a:lnTo>
                  <a:lnTo>
                    <a:pt x="554"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26"/>
            <p:cNvSpPr/>
            <p:nvPr/>
          </p:nvSpPr>
          <p:spPr>
            <a:xfrm>
              <a:off x="14848782" y="3808076"/>
              <a:ext cx="35442" cy="1840445"/>
            </a:xfrm>
            <a:custGeom>
              <a:avLst/>
              <a:gdLst/>
              <a:ahLst/>
              <a:cxnLst/>
              <a:rect l="l" t="t" r="r" b="b"/>
              <a:pathLst>
                <a:path w="555" h="28820" extrusionOk="0">
                  <a:moveTo>
                    <a:pt x="1" y="1"/>
                  </a:moveTo>
                  <a:lnTo>
                    <a:pt x="1" y="28819"/>
                  </a:lnTo>
                  <a:lnTo>
                    <a:pt x="554" y="28819"/>
                  </a:lnTo>
                  <a:lnTo>
                    <a:pt x="554"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26"/>
            <p:cNvSpPr/>
            <p:nvPr/>
          </p:nvSpPr>
          <p:spPr>
            <a:xfrm>
              <a:off x="15215717" y="3320832"/>
              <a:ext cx="35378" cy="2332742"/>
            </a:xfrm>
            <a:custGeom>
              <a:avLst/>
              <a:gdLst/>
              <a:ahLst/>
              <a:cxnLst/>
              <a:rect l="l" t="t" r="r" b="b"/>
              <a:pathLst>
                <a:path w="554" h="36529" extrusionOk="0">
                  <a:moveTo>
                    <a:pt x="0" y="1"/>
                  </a:moveTo>
                  <a:lnTo>
                    <a:pt x="0" y="36528"/>
                  </a:lnTo>
                  <a:lnTo>
                    <a:pt x="554" y="36528"/>
                  </a:lnTo>
                  <a:lnTo>
                    <a:pt x="554"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26"/>
            <p:cNvSpPr/>
            <p:nvPr/>
          </p:nvSpPr>
          <p:spPr>
            <a:xfrm>
              <a:off x="15582589" y="3350335"/>
              <a:ext cx="35378" cy="2308284"/>
            </a:xfrm>
            <a:custGeom>
              <a:avLst/>
              <a:gdLst/>
              <a:ahLst/>
              <a:cxnLst/>
              <a:rect l="l" t="t" r="r" b="b"/>
              <a:pathLst>
                <a:path w="554" h="36146" extrusionOk="0">
                  <a:moveTo>
                    <a:pt x="0" y="0"/>
                  </a:moveTo>
                  <a:lnTo>
                    <a:pt x="0" y="36145"/>
                  </a:lnTo>
                  <a:lnTo>
                    <a:pt x="554" y="36145"/>
                  </a:lnTo>
                  <a:lnTo>
                    <a:pt x="554"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26"/>
            <p:cNvSpPr/>
            <p:nvPr/>
          </p:nvSpPr>
          <p:spPr>
            <a:xfrm>
              <a:off x="15949461" y="3546382"/>
              <a:ext cx="35442" cy="2117278"/>
            </a:xfrm>
            <a:custGeom>
              <a:avLst/>
              <a:gdLst/>
              <a:ahLst/>
              <a:cxnLst/>
              <a:rect l="l" t="t" r="r" b="b"/>
              <a:pathLst>
                <a:path w="555" h="33155" extrusionOk="0">
                  <a:moveTo>
                    <a:pt x="1" y="0"/>
                  </a:moveTo>
                  <a:lnTo>
                    <a:pt x="1" y="33154"/>
                  </a:lnTo>
                  <a:lnTo>
                    <a:pt x="554" y="33154"/>
                  </a:lnTo>
                  <a:lnTo>
                    <a:pt x="554"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26"/>
            <p:cNvSpPr/>
            <p:nvPr/>
          </p:nvSpPr>
          <p:spPr>
            <a:xfrm>
              <a:off x="16317226" y="4875094"/>
              <a:ext cx="34548" cy="794418"/>
            </a:xfrm>
            <a:custGeom>
              <a:avLst/>
              <a:gdLst/>
              <a:ahLst/>
              <a:cxnLst/>
              <a:rect l="l" t="t" r="r" b="b"/>
              <a:pathLst>
                <a:path w="541" h="12440" extrusionOk="0">
                  <a:moveTo>
                    <a:pt x="0" y="0"/>
                  </a:moveTo>
                  <a:lnTo>
                    <a:pt x="0" y="12440"/>
                  </a:lnTo>
                  <a:lnTo>
                    <a:pt x="541" y="12440"/>
                  </a:lnTo>
                  <a:lnTo>
                    <a:pt x="541"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26"/>
            <p:cNvSpPr/>
            <p:nvPr/>
          </p:nvSpPr>
          <p:spPr>
            <a:xfrm>
              <a:off x="16684098" y="4056295"/>
              <a:ext cx="35442" cy="1618276"/>
            </a:xfrm>
            <a:custGeom>
              <a:avLst/>
              <a:gdLst/>
              <a:ahLst/>
              <a:cxnLst/>
              <a:rect l="l" t="t" r="r" b="b"/>
              <a:pathLst>
                <a:path w="555" h="25341" extrusionOk="0">
                  <a:moveTo>
                    <a:pt x="1" y="1"/>
                  </a:moveTo>
                  <a:lnTo>
                    <a:pt x="1" y="25341"/>
                  </a:lnTo>
                  <a:lnTo>
                    <a:pt x="554" y="25341"/>
                  </a:lnTo>
                  <a:lnTo>
                    <a:pt x="554"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26"/>
            <p:cNvSpPr/>
            <p:nvPr/>
          </p:nvSpPr>
          <p:spPr>
            <a:xfrm>
              <a:off x="17050969" y="3243435"/>
              <a:ext cx="35442" cy="2436195"/>
            </a:xfrm>
            <a:custGeom>
              <a:avLst/>
              <a:gdLst/>
              <a:ahLst/>
              <a:cxnLst/>
              <a:rect l="l" t="t" r="r" b="b"/>
              <a:pathLst>
                <a:path w="555" h="38149" extrusionOk="0">
                  <a:moveTo>
                    <a:pt x="1" y="1"/>
                  </a:moveTo>
                  <a:lnTo>
                    <a:pt x="1" y="38149"/>
                  </a:lnTo>
                  <a:lnTo>
                    <a:pt x="554" y="38149"/>
                  </a:lnTo>
                  <a:lnTo>
                    <a:pt x="554"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26"/>
            <p:cNvSpPr/>
            <p:nvPr/>
          </p:nvSpPr>
          <p:spPr>
            <a:xfrm>
              <a:off x="17417905" y="3348611"/>
              <a:ext cx="35378" cy="2336063"/>
            </a:xfrm>
            <a:custGeom>
              <a:avLst/>
              <a:gdLst/>
              <a:ahLst/>
              <a:cxnLst/>
              <a:rect l="l" t="t" r="r" b="b"/>
              <a:pathLst>
                <a:path w="554" h="36581" extrusionOk="0">
                  <a:moveTo>
                    <a:pt x="0" y="1"/>
                  </a:moveTo>
                  <a:lnTo>
                    <a:pt x="0" y="36581"/>
                  </a:lnTo>
                  <a:lnTo>
                    <a:pt x="554" y="36581"/>
                  </a:lnTo>
                  <a:lnTo>
                    <a:pt x="554"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26"/>
            <p:cNvSpPr/>
            <p:nvPr/>
          </p:nvSpPr>
          <p:spPr>
            <a:xfrm>
              <a:off x="17784776" y="4185035"/>
              <a:ext cx="35378" cy="1505499"/>
            </a:xfrm>
            <a:custGeom>
              <a:avLst/>
              <a:gdLst/>
              <a:ahLst/>
              <a:cxnLst/>
              <a:rect l="l" t="t" r="r" b="b"/>
              <a:pathLst>
                <a:path w="554" h="23575" extrusionOk="0">
                  <a:moveTo>
                    <a:pt x="1" y="1"/>
                  </a:moveTo>
                  <a:lnTo>
                    <a:pt x="1" y="23575"/>
                  </a:lnTo>
                  <a:lnTo>
                    <a:pt x="554" y="23575"/>
                  </a:lnTo>
                  <a:lnTo>
                    <a:pt x="554"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26"/>
            <p:cNvSpPr/>
            <p:nvPr/>
          </p:nvSpPr>
          <p:spPr>
            <a:xfrm>
              <a:off x="18151648" y="4740416"/>
              <a:ext cx="35442" cy="955154"/>
            </a:xfrm>
            <a:custGeom>
              <a:avLst/>
              <a:gdLst/>
              <a:ahLst/>
              <a:cxnLst/>
              <a:rect l="l" t="t" r="r" b="b"/>
              <a:pathLst>
                <a:path w="555" h="14957" extrusionOk="0">
                  <a:moveTo>
                    <a:pt x="1" y="1"/>
                  </a:moveTo>
                  <a:lnTo>
                    <a:pt x="1" y="14957"/>
                  </a:lnTo>
                  <a:lnTo>
                    <a:pt x="554" y="14957"/>
                  </a:lnTo>
                  <a:lnTo>
                    <a:pt x="554"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26"/>
            <p:cNvSpPr/>
            <p:nvPr/>
          </p:nvSpPr>
          <p:spPr>
            <a:xfrm>
              <a:off x="18519414" y="4886844"/>
              <a:ext cx="34548" cy="766703"/>
            </a:xfrm>
            <a:custGeom>
              <a:avLst/>
              <a:gdLst/>
              <a:ahLst/>
              <a:cxnLst/>
              <a:rect l="l" t="t" r="r" b="b"/>
              <a:pathLst>
                <a:path w="541" h="12006" extrusionOk="0">
                  <a:moveTo>
                    <a:pt x="0" y="1"/>
                  </a:moveTo>
                  <a:lnTo>
                    <a:pt x="0" y="12005"/>
                  </a:lnTo>
                  <a:lnTo>
                    <a:pt x="541" y="12005"/>
                  </a:lnTo>
                  <a:lnTo>
                    <a:pt x="541"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26"/>
            <p:cNvSpPr/>
            <p:nvPr/>
          </p:nvSpPr>
          <p:spPr>
            <a:xfrm>
              <a:off x="18886285" y="4953321"/>
              <a:ext cx="35442" cy="705270"/>
            </a:xfrm>
            <a:custGeom>
              <a:avLst/>
              <a:gdLst/>
              <a:ahLst/>
              <a:cxnLst/>
              <a:rect l="l" t="t" r="r" b="b"/>
              <a:pathLst>
                <a:path w="555" h="11044" extrusionOk="0">
                  <a:moveTo>
                    <a:pt x="1" y="1"/>
                  </a:moveTo>
                  <a:lnTo>
                    <a:pt x="1" y="11043"/>
                  </a:lnTo>
                  <a:lnTo>
                    <a:pt x="554" y="11043"/>
                  </a:lnTo>
                  <a:lnTo>
                    <a:pt x="554"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26"/>
            <p:cNvSpPr/>
            <p:nvPr/>
          </p:nvSpPr>
          <p:spPr>
            <a:xfrm>
              <a:off x="19228763" y="4918007"/>
              <a:ext cx="35442" cy="705206"/>
            </a:xfrm>
            <a:custGeom>
              <a:avLst/>
              <a:gdLst/>
              <a:ahLst/>
              <a:cxnLst/>
              <a:rect l="l" t="t" r="r" b="b"/>
              <a:pathLst>
                <a:path w="555" h="11043" extrusionOk="0">
                  <a:moveTo>
                    <a:pt x="1" y="0"/>
                  </a:moveTo>
                  <a:lnTo>
                    <a:pt x="1" y="11043"/>
                  </a:lnTo>
                  <a:lnTo>
                    <a:pt x="554" y="11043"/>
                  </a:lnTo>
                  <a:lnTo>
                    <a:pt x="554"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6"/>
            <p:cNvSpPr/>
            <p:nvPr/>
          </p:nvSpPr>
          <p:spPr>
            <a:xfrm>
              <a:off x="11541765" y="3483545"/>
              <a:ext cx="7842838" cy="1743378"/>
            </a:xfrm>
            <a:custGeom>
              <a:avLst/>
              <a:gdLst/>
              <a:ahLst/>
              <a:cxnLst/>
              <a:rect l="l" t="t" r="r" b="b"/>
              <a:pathLst>
                <a:path w="122813" h="27300" extrusionOk="0">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26"/>
            <p:cNvSpPr/>
            <p:nvPr/>
          </p:nvSpPr>
          <p:spPr>
            <a:xfrm>
              <a:off x="11537550" y="2538625"/>
              <a:ext cx="7839454" cy="2557848"/>
            </a:xfrm>
            <a:custGeom>
              <a:avLst/>
              <a:gdLst/>
              <a:ahLst/>
              <a:cxnLst/>
              <a:rect l="l" t="t" r="r" b="b"/>
              <a:pathLst>
                <a:path w="122760" h="40054" extrusionOk="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26"/>
            <p:cNvSpPr/>
            <p:nvPr/>
          </p:nvSpPr>
          <p:spPr>
            <a:xfrm>
              <a:off x="13674920" y="2847957"/>
              <a:ext cx="281112" cy="504111"/>
            </a:xfrm>
            <a:custGeom>
              <a:avLst/>
              <a:gdLst/>
              <a:ahLst/>
              <a:cxnLst/>
              <a:rect l="l" t="t" r="r" b="b"/>
              <a:pathLst>
                <a:path w="4402" h="7894" extrusionOk="0">
                  <a:moveTo>
                    <a:pt x="2399" y="0"/>
                  </a:moveTo>
                  <a:lnTo>
                    <a:pt x="1" y="791"/>
                  </a:lnTo>
                  <a:lnTo>
                    <a:pt x="2333" y="7893"/>
                  </a:lnTo>
                  <a:lnTo>
                    <a:pt x="2557" y="7814"/>
                  </a:lnTo>
                  <a:cubicBezTo>
                    <a:pt x="3756" y="7432"/>
                    <a:pt x="4402" y="6141"/>
                    <a:pt x="4006" y="4942"/>
                  </a:cubicBezTo>
                  <a:lnTo>
                    <a:pt x="2399"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26"/>
            <p:cNvSpPr/>
            <p:nvPr/>
          </p:nvSpPr>
          <p:spPr>
            <a:xfrm>
              <a:off x="13803661" y="2847957"/>
              <a:ext cx="159969" cy="504111"/>
            </a:xfrm>
            <a:custGeom>
              <a:avLst/>
              <a:gdLst/>
              <a:ahLst/>
              <a:cxnLst/>
              <a:rect l="l" t="t" r="r" b="b"/>
              <a:pathLst>
                <a:path w="2505" h="7894" extrusionOk="0">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26"/>
            <p:cNvSpPr/>
            <p:nvPr/>
          </p:nvSpPr>
          <p:spPr>
            <a:xfrm>
              <a:off x="13828055" y="2827778"/>
              <a:ext cx="83401" cy="121206"/>
            </a:xfrm>
            <a:custGeom>
              <a:avLst/>
              <a:gdLst/>
              <a:ahLst/>
              <a:cxnLst/>
              <a:rect l="l" t="t" r="r" b="b"/>
              <a:pathLst>
                <a:path w="1306" h="1898" extrusionOk="0">
                  <a:moveTo>
                    <a:pt x="1002" y="0"/>
                  </a:moveTo>
                  <a:lnTo>
                    <a:pt x="1" y="316"/>
                  </a:lnTo>
                  <a:lnTo>
                    <a:pt x="515" y="1898"/>
                  </a:lnTo>
                  <a:lnTo>
                    <a:pt x="1305" y="949"/>
                  </a:lnTo>
                  <a:lnTo>
                    <a:pt x="1002"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26"/>
            <p:cNvSpPr/>
            <p:nvPr/>
          </p:nvSpPr>
          <p:spPr>
            <a:xfrm>
              <a:off x="13886167" y="3004475"/>
              <a:ext cx="83337" cy="121206"/>
            </a:xfrm>
            <a:custGeom>
              <a:avLst/>
              <a:gdLst/>
              <a:ahLst/>
              <a:cxnLst/>
              <a:rect l="l" t="t" r="r" b="b"/>
              <a:pathLst>
                <a:path w="1305" h="1898" extrusionOk="0">
                  <a:moveTo>
                    <a:pt x="988" y="0"/>
                  </a:moveTo>
                  <a:lnTo>
                    <a:pt x="0" y="317"/>
                  </a:lnTo>
                  <a:lnTo>
                    <a:pt x="514" y="1898"/>
                  </a:lnTo>
                  <a:lnTo>
                    <a:pt x="1305" y="949"/>
                  </a:lnTo>
                  <a:lnTo>
                    <a:pt x="988"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26"/>
            <p:cNvSpPr/>
            <p:nvPr/>
          </p:nvSpPr>
          <p:spPr>
            <a:xfrm>
              <a:off x="13654741" y="2922864"/>
              <a:ext cx="80017" cy="70693"/>
            </a:xfrm>
            <a:custGeom>
              <a:avLst/>
              <a:gdLst/>
              <a:ahLst/>
              <a:cxnLst/>
              <a:rect l="l" t="t" r="r" b="b"/>
              <a:pathLst>
                <a:path w="1253" h="1107" extrusionOk="0">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26"/>
            <p:cNvSpPr/>
            <p:nvPr/>
          </p:nvSpPr>
          <p:spPr>
            <a:xfrm>
              <a:off x="13685840" y="3017503"/>
              <a:ext cx="80017" cy="71140"/>
            </a:xfrm>
            <a:custGeom>
              <a:avLst/>
              <a:gdLst/>
              <a:ahLst/>
              <a:cxnLst/>
              <a:rect l="l" t="t" r="r" b="b"/>
              <a:pathLst>
                <a:path w="1253" h="1114" extrusionOk="0">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26"/>
            <p:cNvSpPr/>
            <p:nvPr/>
          </p:nvSpPr>
          <p:spPr>
            <a:xfrm>
              <a:off x="13735523" y="3169423"/>
              <a:ext cx="80017" cy="71140"/>
            </a:xfrm>
            <a:custGeom>
              <a:avLst/>
              <a:gdLst/>
              <a:ahLst/>
              <a:cxnLst/>
              <a:rect l="l" t="t" r="r" b="b"/>
              <a:pathLst>
                <a:path w="1253" h="1114" extrusionOk="0">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26"/>
            <p:cNvSpPr/>
            <p:nvPr/>
          </p:nvSpPr>
          <p:spPr>
            <a:xfrm>
              <a:off x="13764132" y="3256590"/>
              <a:ext cx="80017" cy="71076"/>
            </a:xfrm>
            <a:custGeom>
              <a:avLst/>
              <a:gdLst/>
              <a:ahLst/>
              <a:cxnLst/>
              <a:rect l="l" t="t" r="r" b="b"/>
              <a:pathLst>
                <a:path w="1253" h="1113" extrusionOk="0">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26"/>
            <p:cNvSpPr/>
            <p:nvPr/>
          </p:nvSpPr>
          <p:spPr>
            <a:xfrm>
              <a:off x="13877737" y="3212336"/>
              <a:ext cx="65712" cy="89659"/>
            </a:xfrm>
            <a:custGeom>
              <a:avLst/>
              <a:gdLst/>
              <a:ahLst/>
              <a:cxnLst/>
              <a:rect l="l" t="t" r="r" b="b"/>
              <a:pathLst>
                <a:path w="1029" h="1404" extrusionOk="0">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26"/>
            <p:cNvSpPr/>
            <p:nvPr/>
          </p:nvSpPr>
          <p:spPr>
            <a:xfrm>
              <a:off x="13815475" y="3367960"/>
              <a:ext cx="261762" cy="503281"/>
            </a:xfrm>
            <a:custGeom>
              <a:avLst/>
              <a:gdLst/>
              <a:ahLst/>
              <a:cxnLst/>
              <a:rect l="l" t="t" r="r" b="b"/>
              <a:pathLst>
                <a:path w="4099" h="7881" extrusionOk="0">
                  <a:moveTo>
                    <a:pt x="2425" y="1"/>
                  </a:moveTo>
                  <a:lnTo>
                    <a:pt x="0" y="660"/>
                  </a:lnTo>
                  <a:lnTo>
                    <a:pt x="1937" y="7881"/>
                  </a:lnTo>
                  <a:lnTo>
                    <a:pt x="2161" y="7815"/>
                  </a:lnTo>
                  <a:cubicBezTo>
                    <a:pt x="3374" y="7486"/>
                    <a:pt x="4098" y="6234"/>
                    <a:pt x="3769" y="5021"/>
                  </a:cubicBezTo>
                  <a:lnTo>
                    <a:pt x="2425"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26"/>
            <p:cNvSpPr/>
            <p:nvPr/>
          </p:nvSpPr>
          <p:spPr>
            <a:xfrm>
              <a:off x="13931571" y="3367960"/>
              <a:ext cx="152370" cy="503281"/>
            </a:xfrm>
            <a:custGeom>
              <a:avLst/>
              <a:gdLst/>
              <a:ahLst/>
              <a:cxnLst/>
              <a:rect l="l" t="t" r="r" b="b"/>
              <a:pathLst>
                <a:path w="2386" h="7881" extrusionOk="0">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26"/>
            <p:cNvSpPr/>
            <p:nvPr/>
          </p:nvSpPr>
          <p:spPr>
            <a:xfrm>
              <a:off x="13970270" y="3351165"/>
              <a:ext cx="81677" cy="119546"/>
            </a:xfrm>
            <a:custGeom>
              <a:avLst/>
              <a:gdLst/>
              <a:ahLst/>
              <a:cxnLst/>
              <a:rect l="l" t="t" r="r" b="b"/>
              <a:pathLst>
                <a:path w="1279" h="1872" extrusionOk="0">
                  <a:moveTo>
                    <a:pt x="1015" y="0"/>
                  </a:moveTo>
                  <a:lnTo>
                    <a:pt x="1" y="264"/>
                  </a:lnTo>
                  <a:lnTo>
                    <a:pt x="436" y="1871"/>
                  </a:lnTo>
                  <a:lnTo>
                    <a:pt x="1279" y="962"/>
                  </a:lnTo>
                  <a:lnTo>
                    <a:pt x="1015"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26"/>
            <p:cNvSpPr/>
            <p:nvPr/>
          </p:nvSpPr>
          <p:spPr>
            <a:xfrm>
              <a:off x="14018228" y="3530417"/>
              <a:ext cx="81741" cy="119546"/>
            </a:xfrm>
            <a:custGeom>
              <a:avLst/>
              <a:gdLst/>
              <a:ahLst/>
              <a:cxnLst/>
              <a:rect l="l" t="t" r="r" b="b"/>
              <a:pathLst>
                <a:path w="1280" h="1872" extrusionOk="0">
                  <a:moveTo>
                    <a:pt x="1016" y="0"/>
                  </a:moveTo>
                  <a:lnTo>
                    <a:pt x="1" y="264"/>
                  </a:lnTo>
                  <a:lnTo>
                    <a:pt x="436" y="1871"/>
                  </a:lnTo>
                  <a:lnTo>
                    <a:pt x="1279" y="975"/>
                  </a:lnTo>
                  <a:lnTo>
                    <a:pt x="1016"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26"/>
            <p:cNvSpPr/>
            <p:nvPr/>
          </p:nvSpPr>
          <p:spPr>
            <a:xfrm>
              <a:off x="13791911" y="3434948"/>
              <a:ext cx="79123" cy="71459"/>
            </a:xfrm>
            <a:custGeom>
              <a:avLst/>
              <a:gdLst/>
              <a:ahLst/>
              <a:cxnLst/>
              <a:rect l="l" t="t" r="r" b="b"/>
              <a:pathLst>
                <a:path w="1239" h="1119" extrusionOk="0">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26"/>
            <p:cNvSpPr/>
            <p:nvPr/>
          </p:nvSpPr>
          <p:spPr>
            <a:xfrm>
              <a:off x="13817965" y="3531694"/>
              <a:ext cx="78356" cy="70693"/>
            </a:xfrm>
            <a:custGeom>
              <a:avLst/>
              <a:gdLst/>
              <a:ahLst/>
              <a:cxnLst/>
              <a:rect l="l" t="t" r="r" b="b"/>
              <a:pathLst>
                <a:path w="1227" h="1107" extrusionOk="0">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26"/>
            <p:cNvSpPr/>
            <p:nvPr/>
          </p:nvSpPr>
          <p:spPr>
            <a:xfrm>
              <a:off x="13859218" y="3685722"/>
              <a:ext cx="79186" cy="71459"/>
            </a:xfrm>
            <a:custGeom>
              <a:avLst/>
              <a:gdLst/>
              <a:ahLst/>
              <a:cxnLst/>
              <a:rect l="l" t="t" r="r" b="b"/>
              <a:pathLst>
                <a:path w="1240" h="1119" extrusionOk="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26"/>
            <p:cNvSpPr/>
            <p:nvPr/>
          </p:nvSpPr>
          <p:spPr>
            <a:xfrm>
              <a:off x="13882782" y="3774869"/>
              <a:ext cx="79123" cy="70693"/>
            </a:xfrm>
            <a:custGeom>
              <a:avLst/>
              <a:gdLst/>
              <a:ahLst/>
              <a:cxnLst/>
              <a:rect l="l" t="t" r="r" b="b"/>
              <a:pathLst>
                <a:path w="1239" h="1107" extrusionOk="0">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26"/>
            <p:cNvSpPr/>
            <p:nvPr/>
          </p:nvSpPr>
          <p:spPr>
            <a:xfrm>
              <a:off x="13995558" y="3737384"/>
              <a:ext cx="68202" cy="86722"/>
            </a:xfrm>
            <a:custGeom>
              <a:avLst/>
              <a:gdLst/>
              <a:ahLst/>
              <a:cxnLst/>
              <a:rect l="l" t="t" r="r" b="b"/>
              <a:pathLst>
                <a:path w="1068" h="1358" extrusionOk="0">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26"/>
            <p:cNvSpPr/>
            <p:nvPr/>
          </p:nvSpPr>
          <p:spPr>
            <a:xfrm>
              <a:off x="13322353" y="2421316"/>
              <a:ext cx="421668" cy="435972"/>
            </a:xfrm>
            <a:custGeom>
              <a:avLst/>
              <a:gdLst/>
              <a:ahLst/>
              <a:cxnLst/>
              <a:rect l="l" t="t" r="r" b="b"/>
              <a:pathLst>
                <a:path w="6603" h="6827" extrusionOk="0">
                  <a:moveTo>
                    <a:pt x="1661" y="0"/>
                  </a:moveTo>
                  <a:lnTo>
                    <a:pt x="0" y="1898"/>
                  </a:lnTo>
                  <a:lnTo>
                    <a:pt x="5614" y="6826"/>
                  </a:lnTo>
                  <a:lnTo>
                    <a:pt x="5772" y="6642"/>
                  </a:lnTo>
                  <a:cubicBezTo>
                    <a:pt x="6602" y="5693"/>
                    <a:pt x="6510" y="4257"/>
                    <a:pt x="5561" y="3427"/>
                  </a:cubicBezTo>
                  <a:lnTo>
                    <a:pt x="1661"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26"/>
            <p:cNvSpPr/>
            <p:nvPr/>
          </p:nvSpPr>
          <p:spPr>
            <a:xfrm>
              <a:off x="13410671" y="2421316"/>
              <a:ext cx="349314" cy="435972"/>
            </a:xfrm>
            <a:custGeom>
              <a:avLst/>
              <a:gdLst/>
              <a:ahLst/>
              <a:cxnLst/>
              <a:rect l="l" t="t" r="r" b="b"/>
              <a:pathLst>
                <a:path w="5470" h="6827" extrusionOk="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26"/>
            <p:cNvSpPr/>
            <p:nvPr/>
          </p:nvSpPr>
          <p:spPr>
            <a:xfrm>
              <a:off x="13428360" y="2370804"/>
              <a:ext cx="91767" cy="120440"/>
            </a:xfrm>
            <a:custGeom>
              <a:avLst/>
              <a:gdLst/>
              <a:ahLst/>
              <a:cxnLst/>
              <a:rect l="l" t="t" r="r" b="b"/>
              <a:pathLst>
                <a:path w="1437" h="1886" extrusionOk="0">
                  <a:moveTo>
                    <a:pt x="686" y="1"/>
                  </a:moveTo>
                  <a:lnTo>
                    <a:pt x="1" y="791"/>
                  </a:lnTo>
                  <a:lnTo>
                    <a:pt x="1239" y="1885"/>
                  </a:lnTo>
                  <a:lnTo>
                    <a:pt x="1437" y="673"/>
                  </a:lnTo>
                  <a:lnTo>
                    <a:pt x="686"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26"/>
            <p:cNvSpPr/>
            <p:nvPr/>
          </p:nvSpPr>
          <p:spPr>
            <a:xfrm>
              <a:off x="13568084" y="2493668"/>
              <a:ext cx="91767" cy="119546"/>
            </a:xfrm>
            <a:custGeom>
              <a:avLst/>
              <a:gdLst/>
              <a:ahLst/>
              <a:cxnLst/>
              <a:rect l="l" t="t" r="r" b="b"/>
              <a:pathLst>
                <a:path w="1437" h="1872" extrusionOk="0">
                  <a:moveTo>
                    <a:pt x="685" y="1"/>
                  </a:moveTo>
                  <a:lnTo>
                    <a:pt x="0" y="791"/>
                  </a:lnTo>
                  <a:lnTo>
                    <a:pt x="1239" y="1872"/>
                  </a:lnTo>
                  <a:lnTo>
                    <a:pt x="1436" y="660"/>
                  </a:lnTo>
                  <a:lnTo>
                    <a:pt x="685"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26"/>
            <p:cNvSpPr/>
            <p:nvPr/>
          </p:nvSpPr>
          <p:spPr>
            <a:xfrm>
              <a:off x="13329889" y="2548267"/>
              <a:ext cx="79186" cy="70948"/>
            </a:xfrm>
            <a:custGeom>
              <a:avLst/>
              <a:gdLst/>
              <a:ahLst/>
              <a:cxnLst/>
              <a:rect l="l" t="t" r="r" b="b"/>
              <a:pathLst>
                <a:path w="1240" h="1111" extrusionOk="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26"/>
            <p:cNvSpPr/>
            <p:nvPr/>
          </p:nvSpPr>
          <p:spPr>
            <a:xfrm>
              <a:off x="13404796" y="2614170"/>
              <a:ext cx="79186" cy="70948"/>
            </a:xfrm>
            <a:custGeom>
              <a:avLst/>
              <a:gdLst/>
              <a:ahLst/>
              <a:cxnLst/>
              <a:rect l="l" t="t" r="r" b="b"/>
              <a:pathLst>
                <a:path w="1240" h="1111" extrusionOk="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26"/>
            <p:cNvSpPr/>
            <p:nvPr/>
          </p:nvSpPr>
          <p:spPr>
            <a:xfrm>
              <a:off x="13525106" y="2719665"/>
              <a:ext cx="79186" cy="71012"/>
            </a:xfrm>
            <a:custGeom>
              <a:avLst/>
              <a:gdLst/>
              <a:ahLst/>
              <a:cxnLst/>
              <a:rect l="l" t="t" r="r" b="b"/>
              <a:pathLst>
                <a:path w="1240" h="1112" extrusionOk="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26"/>
            <p:cNvSpPr/>
            <p:nvPr/>
          </p:nvSpPr>
          <p:spPr>
            <a:xfrm>
              <a:off x="13594138" y="2779884"/>
              <a:ext cx="79186" cy="71012"/>
            </a:xfrm>
            <a:custGeom>
              <a:avLst/>
              <a:gdLst/>
              <a:ahLst/>
              <a:cxnLst/>
              <a:rect l="l" t="t" r="r" b="b"/>
              <a:pathLst>
                <a:path w="1240" h="1112" extrusionOk="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26"/>
            <p:cNvSpPr/>
            <p:nvPr/>
          </p:nvSpPr>
          <p:spPr>
            <a:xfrm>
              <a:off x="13699315" y="2682946"/>
              <a:ext cx="31994" cy="102048"/>
            </a:xfrm>
            <a:custGeom>
              <a:avLst/>
              <a:gdLst/>
              <a:ahLst/>
              <a:cxnLst/>
              <a:rect l="l" t="t" r="r" b="b"/>
              <a:pathLst>
                <a:path w="501" h="1598" extrusionOk="0">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26"/>
            <p:cNvSpPr/>
            <p:nvPr/>
          </p:nvSpPr>
          <p:spPr>
            <a:xfrm>
              <a:off x="12830062" y="2357393"/>
              <a:ext cx="477226" cy="160736"/>
            </a:xfrm>
            <a:custGeom>
              <a:avLst/>
              <a:gdLst/>
              <a:ahLst/>
              <a:cxnLst/>
              <a:rect l="l" t="t" r="r" b="b"/>
              <a:pathLst>
                <a:path w="7473" h="2517" extrusionOk="0">
                  <a:moveTo>
                    <a:pt x="0" y="0"/>
                  </a:moveTo>
                  <a:lnTo>
                    <a:pt x="0" y="2517"/>
                  </a:lnTo>
                  <a:lnTo>
                    <a:pt x="7472" y="2517"/>
                  </a:lnTo>
                  <a:lnTo>
                    <a:pt x="7472" y="2280"/>
                  </a:lnTo>
                  <a:cubicBezTo>
                    <a:pt x="7472" y="1015"/>
                    <a:pt x="6444" y="0"/>
                    <a:pt x="5192"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26"/>
            <p:cNvSpPr/>
            <p:nvPr/>
          </p:nvSpPr>
          <p:spPr>
            <a:xfrm>
              <a:off x="12830062" y="2357393"/>
              <a:ext cx="477226" cy="160736"/>
            </a:xfrm>
            <a:custGeom>
              <a:avLst/>
              <a:gdLst/>
              <a:ahLst/>
              <a:cxnLst/>
              <a:rect l="l" t="t" r="r" b="b"/>
              <a:pathLst>
                <a:path w="7473" h="2517" extrusionOk="0">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26"/>
            <p:cNvSpPr/>
            <p:nvPr/>
          </p:nvSpPr>
          <p:spPr>
            <a:xfrm>
              <a:off x="12830062" y="2290022"/>
              <a:ext cx="105241" cy="67436"/>
            </a:xfrm>
            <a:custGeom>
              <a:avLst/>
              <a:gdLst/>
              <a:ahLst/>
              <a:cxnLst/>
              <a:rect l="l" t="t" r="r" b="b"/>
              <a:pathLst>
                <a:path w="1648" h="1056" extrusionOk="0">
                  <a:moveTo>
                    <a:pt x="0" y="1"/>
                  </a:moveTo>
                  <a:lnTo>
                    <a:pt x="0" y="1055"/>
                  </a:lnTo>
                  <a:lnTo>
                    <a:pt x="1648" y="1055"/>
                  </a:lnTo>
                  <a:lnTo>
                    <a:pt x="1002"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26"/>
            <p:cNvSpPr/>
            <p:nvPr/>
          </p:nvSpPr>
          <p:spPr>
            <a:xfrm>
              <a:off x="13016020" y="2290022"/>
              <a:ext cx="105241" cy="67436"/>
            </a:xfrm>
            <a:custGeom>
              <a:avLst/>
              <a:gdLst/>
              <a:ahLst/>
              <a:cxnLst/>
              <a:rect l="l" t="t" r="r" b="b"/>
              <a:pathLst>
                <a:path w="1648" h="1056" extrusionOk="0">
                  <a:moveTo>
                    <a:pt x="1" y="1"/>
                  </a:moveTo>
                  <a:lnTo>
                    <a:pt x="1" y="1055"/>
                  </a:lnTo>
                  <a:lnTo>
                    <a:pt x="1648" y="1055"/>
                  </a:lnTo>
                  <a:lnTo>
                    <a:pt x="1002" y="1"/>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26"/>
            <p:cNvSpPr/>
            <p:nvPr/>
          </p:nvSpPr>
          <p:spPr>
            <a:xfrm>
              <a:off x="12857011" y="2482748"/>
              <a:ext cx="71587" cy="70757"/>
            </a:xfrm>
            <a:custGeom>
              <a:avLst/>
              <a:gdLst/>
              <a:ahLst/>
              <a:cxnLst/>
              <a:rect l="l" t="t" r="r" b="b"/>
              <a:pathLst>
                <a:path w="1121" h="1108" extrusionOk="0">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26"/>
            <p:cNvSpPr/>
            <p:nvPr/>
          </p:nvSpPr>
          <p:spPr>
            <a:xfrm>
              <a:off x="12957142"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26"/>
            <p:cNvSpPr/>
            <p:nvPr/>
          </p:nvSpPr>
          <p:spPr>
            <a:xfrm>
              <a:off x="13116982" y="2482748"/>
              <a:ext cx="70757" cy="70757"/>
            </a:xfrm>
            <a:custGeom>
              <a:avLst/>
              <a:gdLst/>
              <a:ahLst/>
              <a:cxnLst/>
              <a:rect l="l" t="t" r="r" b="b"/>
              <a:pathLst>
                <a:path w="1108" h="1108" extrusionOk="0">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26"/>
            <p:cNvSpPr/>
            <p:nvPr/>
          </p:nvSpPr>
          <p:spPr>
            <a:xfrm>
              <a:off x="13208747"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26"/>
            <p:cNvSpPr/>
            <p:nvPr/>
          </p:nvSpPr>
          <p:spPr>
            <a:xfrm>
              <a:off x="13207023" y="2371889"/>
              <a:ext cx="75802" cy="77271"/>
            </a:xfrm>
            <a:custGeom>
              <a:avLst/>
              <a:gdLst/>
              <a:ahLst/>
              <a:cxnLst/>
              <a:rect l="l" t="t" r="r" b="b"/>
              <a:pathLst>
                <a:path w="1187" h="1210" extrusionOk="0">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26"/>
            <p:cNvSpPr/>
            <p:nvPr/>
          </p:nvSpPr>
          <p:spPr>
            <a:xfrm>
              <a:off x="12291537" y="4607461"/>
              <a:ext cx="47129" cy="50577"/>
            </a:xfrm>
            <a:custGeom>
              <a:avLst/>
              <a:gdLst/>
              <a:ahLst/>
              <a:cxnLst/>
              <a:rect l="l" t="t" r="r" b="b"/>
              <a:pathLst>
                <a:path w="738" h="792" extrusionOk="0">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26"/>
            <p:cNvSpPr/>
            <p:nvPr/>
          </p:nvSpPr>
          <p:spPr>
            <a:xfrm>
              <a:off x="12649149" y="4393726"/>
              <a:ext cx="50577" cy="50577"/>
            </a:xfrm>
            <a:custGeom>
              <a:avLst/>
              <a:gdLst/>
              <a:ahLst/>
              <a:cxnLst/>
              <a:rect l="l" t="t" r="r" b="b"/>
              <a:pathLst>
                <a:path w="792" h="792" extrusionOk="0">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26"/>
            <p:cNvSpPr/>
            <p:nvPr/>
          </p:nvSpPr>
          <p:spPr>
            <a:xfrm>
              <a:off x="13014360" y="4115237"/>
              <a:ext cx="47193" cy="50513"/>
            </a:xfrm>
            <a:custGeom>
              <a:avLst/>
              <a:gdLst/>
              <a:ahLst/>
              <a:cxnLst/>
              <a:rect l="l" t="t" r="r" b="b"/>
              <a:pathLst>
                <a:path w="739" h="791" extrusionOk="0">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26"/>
            <p:cNvSpPr/>
            <p:nvPr/>
          </p:nvSpPr>
          <p:spPr>
            <a:xfrm>
              <a:off x="13369481" y="3787896"/>
              <a:ext cx="60603" cy="47193"/>
            </a:xfrm>
            <a:custGeom>
              <a:avLst/>
              <a:gdLst/>
              <a:ahLst/>
              <a:cxnLst/>
              <a:rect l="l" t="t" r="r" b="b"/>
              <a:pathLst>
                <a:path w="949" h="739" extrusionOk="0">
                  <a:moveTo>
                    <a:pt x="475" y="0"/>
                  </a:moveTo>
                  <a:cubicBezTo>
                    <a:pt x="0" y="0"/>
                    <a:pt x="0" y="738"/>
                    <a:pt x="475" y="738"/>
                  </a:cubicBezTo>
                  <a:cubicBezTo>
                    <a:pt x="949" y="738"/>
                    <a:pt x="949" y="0"/>
                    <a:pt x="47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26"/>
            <p:cNvSpPr/>
            <p:nvPr/>
          </p:nvSpPr>
          <p:spPr>
            <a:xfrm>
              <a:off x="14110824" y="3545552"/>
              <a:ext cx="47193" cy="52237"/>
            </a:xfrm>
            <a:custGeom>
              <a:avLst/>
              <a:gdLst/>
              <a:ahLst/>
              <a:cxnLst/>
              <a:rect l="l" t="t" r="r" b="b"/>
              <a:pathLst>
                <a:path w="739" h="818" extrusionOk="0">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 name="Google Shape;81;p26"/>
            <p:cNvSpPr/>
            <p:nvPr/>
          </p:nvSpPr>
          <p:spPr>
            <a:xfrm>
              <a:off x="14475205" y="3648173"/>
              <a:ext cx="47193" cy="52237"/>
            </a:xfrm>
            <a:custGeom>
              <a:avLst/>
              <a:gdLst/>
              <a:ahLst/>
              <a:cxnLst/>
              <a:rect l="l" t="t" r="r" b="b"/>
              <a:pathLst>
                <a:path w="739" h="818" extrusionOk="0">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6"/>
            <p:cNvSpPr/>
            <p:nvPr/>
          </p:nvSpPr>
          <p:spPr>
            <a:xfrm>
              <a:off x="15202243" y="4152275"/>
              <a:ext cx="52237" cy="46618"/>
            </a:xfrm>
            <a:custGeom>
              <a:avLst/>
              <a:gdLst/>
              <a:ahLst/>
              <a:cxnLst/>
              <a:rect l="l" t="t" r="r" b="b"/>
              <a:pathLst>
                <a:path w="818" h="730" extrusionOk="0">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26"/>
            <p:cNvSpPr/>
            <p:nvPr/>
          </p:nvSpPr>
          <p:spPr>
            <a:xfrm>
              <a:off x="15580035" y="4464417"/>
              <a:ext cx="47193" cy="51407"/>
            </a:xfrm>
            <a:custGeom>
              <a:avLst/>
              <a:gdLst/>
              <a:ahLst/>
              <a:cxnLst/>
              <a:rect l="l" t="t" r="r" b="b"/>
              <a:pathLst>
                <a:path w="739" h="805" extrusionOk="0">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 name="Google Shape;84;p26"/>
            <p:cNvSpPr/>
            <p:nvPr/>
          </p:nvSpPr>
          <p:spPr>
            <a:xfrm>
              <a:off x="16605870" y="4997065"/>
              <a:ext cx="60603" cy="47193"/>
            </a:xfrm>
            <a:custGeom>
              <a:avLst/>
              <a:gdLst/>
              <a:ahLst/>
              <a:cxnLst/>
              <a:rect l="l" t="t" r="r" b="b"/>
              <a:pathLst>
                <a:path w="949" h="739" extrusionOk="0">
                  <a:moveTo>
                    <a:pt x="474" y="1"/>
                  </a:moveTo>
                  <a:cubicBezTo>
                    <a:pt x="0" y="1"/>
                    <a:pt x="0" y="739"/>
                    <a:pt x="474" y="739"/>
                  </a:cubicBezTo>
                  <a:cubicBezTo>
                    <a:pt x="949" y="739"/>
                    <a:pt x="949" y="1"/>
                    <a:pt x="474"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 name="Google Shape;85;p26"/>
            <p:cNvSpPr/>
            <p:nvPr/>
          </p:nvSpPr>
          <p:spPr>
            <a:xfrm>
              <a:off x="16993751" y="4990359"/>
              <a:ext cx="60667" cy="47193"/>
            </a:xfrm>
            <a:custGeom>
              <a:avLst/>
              <a:gdLst/>
              <a:ahLst/>
              <a:cxnLst/>
              <a:rect l="l" t="t" r="r" b="b"/>
              <a:pathLst>
                <a:path w="950" h="739" extrusionOk="0">
                  <a:moveTo>
                    <a:pt x="475" y="1"/>
                  </a:moveTo>
                  <a:cubicBezTo>
                    <a:pt x="1" y="1"/>
                    <a:pt x="1" y="738"/>
                    <a:pt x="475" y="738"/>
                  </a:cubicBezTo>
                  <a:cubicBezTo>
                    <a:pt x="950" y="738"/>
                    <a:pt x="950" y="1"/>
                    <a:pt x="475"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 name="Google Shape;86;p26"/>
            <p:cNvSpPr/>
            <p:nvPr/>
          </p:nvSpPr>
          <p:spPr>
            <a:xfrm>
              <a:off x="17252956" y="4881799"/>
              <a:ext cx="60667" cy="47193"/>
            </a:xfrm>
            <a:custGeom>
              <a:avLst/>
              <a:gdLst/>
              <a:ahLst/>
              <a:cxnLst/>
              <a:rect l="l" t="t" r="r" b="b"/>
              <a:pathLst>
                <a:path w="950" h="739" extrusionOk="0">
                  <a:moveTo>
                    <a:pt x="475" y="1"/>
                  </a:moveTo>
                  <a:cubicBezTo>
                    <a:pt x="0" y="1"/>
                    <a:pt x="0" y="739"/>
                    <a:pt x="475" y="739"/>
                  </a:cubicBezTo>
                  <a:cubicBezTo>
                    <a:pt x="949" y="739"/>
                    <a:pt x="949" y="1"/>
                    <a:pt x="475"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26"/>
            <p:cNvSpPr/>
            <p:nvPr/>
          </p:nvSpPr>
          <p:spPr>
            <a:xfrm>
              <a:off x="17790652" y="5071971"/>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26"/>
            <p:cNvSpPr/>
            <p:nvPr/>
          </p:nvSpPr>
          <p:spPr>
            <a:xfrm>
              <a:off x="18144943" y="5113224"/>
              <a:ext cx="47193" cy="53898"/>
            </a:xfrm>
            <a:custGeom>
              <a:avLst/>
              <a:gdLst/>
              <a:ahLst/>
              <a:cxnLst/>
              <a:rect l="l" t="t" r="r" b="b"/>
              <a:pathLst>
                <a:path w="739" h="844" extrusionOk="0">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 name="Google Shape;89;p26"/>
            <p:cNvSpPr/>
            <p:nvPr/>
          </p:nvSpPr>
          <p:spPr>
            <a:xfrm>
              <a:off x="18526119" y="5113224"/>
              <a:ext cx="60667" cy="47193"/>
            </a:xfrm>
            <a:custGeom>
              <a:avLst/>
              <a:gdLst/>
              <a:ahLst/>
              <a:cxnLst/>
              <a:rect l="l" t="t" r="r" b="b"/>
              <a:pathLst>
                <a:path w="950" h="739" extrusionOk="0">
                  <a:moveTo>
                    <a:pt x="475" y="0"/>
                  </a:moveTo>
                  <a:cubicBezTo>
                    <a:pt x="1" y="0"/>
                    <a:pt x="1" y="738"/>
                    <a:pt x="475" y="738"/>
                  </a:cubicBezTo>
                  <a:cubicBezTo>
                    <a:pt x="949" y="738"/>
                    <a:pt x="949" y="0"/>
                    <a:pt x="47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 name="Google Shape;90;p26"/>
            <p:cNvSpPr/>
            <p:nvPr/>
          </p:nvSpPr>
          <p:spPr>
            <a:xfrm>
              <a:off x="17239482" y="4043715"/>
              <a:ext cx="59837" cy="47193"/>
            </a:xfrm>
            <a:custGeom>
              <a:avLst/>
              <a:gdLst/>
              <a:ahLst/>
              <a:cxnLst/>
              <a:rect l="l" t="t" r="r" b="b"/>
              <a:pathLst>
                <a:path w="937" h="739" extrusionOk="0">
                  <a:moveTo>
                    <a:pt x="475" y="0"/>
                  </a:moveTo>
                  <a:cubicBezTo>
                    <a:pt x="1" y="0"/>
                    <a:pt x="1" y="738"/>
                    <a:pt x="475" y="738"/>
                  </a:cubicBezTo>
                  <a:cubicBezTo>
                    <a:pt x="936" y="738"/>
                    <a:pt x="936" y="0"/>
                    <a:pt x="47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26"/>
            <p:cNvSpPr/>
            <p:nvPr/>
          </p:nvSpPr>
          <p:spPr>
            <a:xfrm>
              <a:off x="16885191" y="4391235"/>
              <a:ext cx="47193" cy="53898"/>
            </a:xfrm>
            <a:custGeom>
              <a:avLst/>
              <a:gdLst/>
              <a:ahLst/>
              <a:cxnLst/>
              <a:rect l="l" t="t" r="r" b="b"/>
              <a:pathLst>
                <a:path w="739" h="844" extrusionOk="0">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26"/>
            <p:cNvSpPr/>
            <p:nvPr/>
          </p:nvSpPr>
          <p:spPr>
            <a:xfrm>
              <a:off x="17572700" y="4404709"/>
              <a:ext cx="47193" cy="51343"/>
            </a:xfrm>
            <a:custGeom>
              <a:avLst/>
              <a:gdLst/>
              <a:ahLst/>
              <a:cxnLst/>
              <a:rect l="l" t="t" r="r" b="b"/>
              <a:pathLst>
                <a:path w="739" h="804" extrusionOk="0">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 name="Google Shape;93;p26"/>
            <p:cNvSpPr/>
            <p:nvPr/>
          </p:nvSpPr>
          <p:spPr>
            <a:xfrm>
              <a:off x="12242684" y="3245990"/>
              <a:ext cx="53962" cy="47193"/>
            </a:xfrm>
            <a:custGeom>
              <a:avLst/>
              <a:gdLst/>
              <a:ahLst/>
              <a:cxnLst/>
              <a:rect l="l" t="t" r="r" b="b"/>
              <a:pathLst>
                <a:path w="845" h="739" extrusionOk="0">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 name="Google Shape;94;p26"/>
            <p:cNvSpPr/>
            <p:nvPr/>
          </p:nvSpPr>
          <p:spPr>
            <a:xfrm>
              <a:off x="12634844" y="2718388"/>
              <a:ext cx="47193" cy="53898"/>
            </a:xfrm>
            <a:custGeom>
              <a:avLst/>
              <a:gdLst/>
              <a:ahLst/>
              <a:cxnLst/>
              <a:rect l="l" t="t" r="r" b="b"/>
              <a:pathLst>
                <a:path w="739" h="844" extrusionOk="0">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 name="Google Shape;95;p26"/>
            <p:cNvSpPr/>
            <p:nvPr/>
          </p:nvSpPr>
          <p:spPr>
            <a:xfrm>
              <a:off x="13020235" y="2582879"/>
              <a:ext cx="47193" cy="53898"/>
            </a:xfrm>
            <a:custGeom>
              <a:avLst/>
              <a:gdLst/>
              <a:ahLst/>
              <a:cxnLst/>
              <a:rect l="l" t="t" r="r" b="b"/>
              <a:pathLst>
                <a:path w="739" h="844" extrusionOk="0">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 name="Google Shape;96;p26"/>
            <p:cNvSpPr/>
            <p:nvPr/>
          </p:nvSpPr>
          <p:spPr>
            <a:xfrm>
              <a:off x="13392151" y="2718388"/>
              <a:ext cx="53962" cy="47129"/>
            </a:xfrm>
            <a:custGeom>
              <a:avLst/>
              <a:gdLst/>
              <a:ahLst/>
              <a:cxnLst/>
              <a:rect l="l" t="t" r="r" b="b"/>
              <a:pathLst>
                <a:path w="845" h="738" extrusionOk="0">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26"/>
            <p:cNvSpPr/>
            <p:nvPr/>
          </p:nvSpPr>
          <p:spPr>
            <a:xfrm>
              <a:off x="13750657" y="3773592"/>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26"/>
            <p:cNvSpPr/>
            <p:nvPr/>
          </p:nvSpPr>
          <p:spPr>
            <a:xfrm>
              <a:off x="13669875" y="3306528"/>
              <a:ext cx="59837" cy="47193"/>
            </a:xfrm>
            <a:custGeom>
              <a:avLst/>
              <a:gdLst/>
              <a:ahLst/>
              <a:cxnLst/>
              <a:rect l="l" t="t" r="r" b="b"/>
              <a:pathLst>
                <a:path w="937" h="739" extrusionOk="0">
                  <a:moveTo>
                    <a:pt x="462" y="1"/>
                  </a:moveTo>
                  <a:cubicBezTo>
                    <a:pt x="0" y="1"/>
                    <a:pt x="0" y="739"/>
                    <a:pt x="462" y="739"/>
                  </a:cubicBezTo>
                  <a:cubicBezTo>
                    <a:pt x="936" y="739"/>
                    <a:pt x="936" y="1"/>
                    <a:pt x="462"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26"/>
            <p:cNvSpPr/>
            <p:nvPr/>
          </p:nvSpPr>
          <p:spPr>
            <a:xfrm>
              <a:off x="12019688" y="3691980"/>
              <a:ext cx="59837" cy="47129"/>
            </a:xfrm>
            <a:custGeom>
              <a:avLst/>
              <a:gdLst/>
              <a:ahLst/>
              <a:cxnLst/>
              <a:rect l="l" t="t" r="r" b="b"/>
              <a:pathLst>
                <a:path w="937" h="738" extrusionOk="0">
                  <a:moveTo>
                    <a:pt x="475" y="0"/>
                  </a:moveTo>
                  <a:cubicBezTo>
                    <a:pt x="1" y="0"/>
                    <a:pt x="1" y="738"/>
                    <a:pt x="475" y="738"/>
                  </a:cubicBezTo>
                  <a:cubicBezTo>
                    <a:pt x="936" y="738"/>
                    <a:pt x="936" y="0"/>
                    <a:pt x="47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 name="Google Shape;100;p26"/>
            <p:cNvSpPr/>
            <p:nvPr/>
          </p:nvSpPr>
          <p:spPr>
            <a:xfrm>
              <a:off x="14048561" y="4436639"/>
              <a:ext cx="60603" cy="46362"/>
            </a:xfrm>
            <a:custGeom>
              <a:avLst/>
              <a:gdLst/>
              <a:ahLst/>
              <a:cxnLst/>
              <a:rect l="l" t="t" r="r" b="b"/>
              <a:pathLst>
                <a:path w="949" h="726" extrusionOk="0">
                  <a:moveTo>
                    <a:pt x="475" y="1"/>
                  </a:moveTo>
                  <a:cubicBezTo>
                    <a:pt x="0" y="1"/>
                    <a:pt x="0" y="726"/>
                    <a:pt x="475" y="726"/>
                  </a:cubicBezTo>
                  <a:cubicBezTo>
                    <a:pt x="936" y="726"/>
                    <a:pt x="949" y="1"/>
                    <a:pt x="475"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 name="Google Shape;101;p26"/>
            <p:cNvSpPr/>
            <p:nvPr/>
          </p:nvSpPr>
          <p:spPr>
            <a:xfrm>
              <a:off x="14447426" y="4794313"/>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26"/>
            <p:cNvSpPr/>
            <p:nvPr/>
          </p:nvSpPr>
          <p:spPr>
            <a:xfrm>
              <a:off x="14913599" y="4929757"/>
              <a:ext cx="47193" cy="51407"/>
            </a:xfrm>
            <a:custGeom>
              <a:avLst/>
              <a:gdLst/>
              <a:ahLst/>
              <a:cxnLst/>
              <a:rect l="l" t="t" r="r" b="b"/>
              <a:pathLst>
                <a:path w="739" h="805" extrusionOk="0">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 name="Google Shape;103;p26"/>
            <p:cNvSpPr/>
            <p:nvPr/>
          </p:nvSpPr>
          <p:spPr>
            <a:xfrm>
              <a:off x="15360422" y="4882629"/>
              <a:ext cx="53962" cy="53962"/>
            </a:xfrm>
            <a:custGeom>
              <a:avLst/>
              <a:gdLst/>
              <a:ahLst/>
              <a:cxnLst/>
              <a:rect l="l" t="t" r="r" b="b"/>
              <a:pathLst>
                <a:path w="845" h="845" extrusionOk="0">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 name="Google Shape;104;p26"/>
            <p:cNvSpPr/>
            <p:nvPr/>
          </p:nvSpPr>
          <p:spPr>
            <a:xfrm>
              <a:off x="15893967" y="4997575"/>
              <a:ext cx="48023" cy="50896"/>
            </a:xfrm>
            <a:custGeom>
              <a:avLst/>
              <a:gdLst/>
              <a:ahLst/>
              <a:cxnLst/>
              <a:rect l="l" t="t" r="r" b="b"/>
              <a:pathLst>
                <a:path w="752" h="797" extrusionOk="0">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6"/>
            <p:cNvSpPr/>
            <p:nvPr/>
          </p:nvSpPr>
          <p:spPr>
            <a:xfrm>
              <a:off x="16270098" y="4855745"/>
              <a:ext cx="49683" cy="53068"/>
            </a:xfrm>
            <a:custGeom>
              <a:avLst/>
              <a:gdLst/>
              <a:ahLst/>
              <a:cxnLst/>
              <a:rect l="l" t="t" r="r" b="b"/>
              <a:pathLst>
                <a:path w="778" h="831" extrusionOk="0">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26"/>
            <p:cNvSpPr/>
            <p:nvPr/>
          </p:nvSpPr>
          <p:spPr>
            <a:xfrm>
              <a:off x="16509890" y="4429104"/>
              <a:ext cx="47193" cy="53898"/>
            </a:xfrm>
            <a:custGeom>
              <a:avLst/>
              <a:gdLst/>
              <a:ahLst/>
              <a:cxnLst/>
              <a:rect l="l" t="t" r="r" b="b"/>
              <a:pathLst>
                <a:path w="739" h="844" extrusionOk="0">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26"/>
            <p:cNvSpPr/>
            <p:nvPr/>
          </p:nvSpPr>
          <p:spPr>
            <a:xfrm>
              <a:off x="16685758" y="4010061"/>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 name="Google Shape;108;p26"/>
            <p:cNvSpPr/>
            <p:nvPr/>
          </p:nvSpPr>
          <p:spPr>
            <a:xfrm>
              <a:off x="16861627" y="3523329"/>
              <a:ext cx="53962" cy="47001"/>
            </a:xfrm>
            <a:custGeom>
              <a:avLst/>
              <a:gdLst/>
              <a:ahLst/>
              <a:cxnLst/>
              <a:rect l="l" t="t" r="r" b="b"/>
              <a:pathLst>
                <a:path w="845" h="736" extrusionOk="0">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26"/>
            <p:cNvSpPr/>
            <p:nvPr/>
          </p:nvSpPr>
          <p:spPr>
            <a:xfrm>
              <a:off x="17104867" y="3205567"/>
              <a:ext cx="53898" cy="53898"/>
            </a:xfrm>
            <a:custGeom>
              <a:avLst/>
              <a:gdLst/>
              <a:ahLst/>
              <a:cxnLst/>
              <a:rect l="l" t="t" r="r" b="b"/>
              <a:pathLst>
                <a:path w="844" h="844" extrusionOk="0">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 name="Google Shape;110;p26"/>
            <p:cNvSpPr/>
            <p:nvPr/>
          </p:nvSpPr>
          <p:spPr>
            <a:xfrm>
              <a:off x="17476783" y="3421857"/>
              <a:ext cx="47193" cy="53898"/>
            </a:xfrm>
            <a:custGeom>
              <a:avLst/>
              <a:gdLst/>
              <a:ahLst/>
              <a:cxnLst/>
              <a:rect l="l" t="t" r="r" b="b"/>
              <a:pathLst>
                <a:path w="739" h="844" extrusionOk="0">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 name="Google Shape;111;p26"/>
            <p:cNvSpPr/>
            <p:nvPr/>
          </p:nvSpPr>
          <p:spPr>
            <a:xfrm>
              <a:off x="17641732" y="3915806"/>
              <a:ext cx="51407" cy="46682"/>
            </a:xfrm>
            <a:custGeom>
              <a:avLst/>
              <a:gdLst/>
              <a:ahLst/>
              <a:cxnLst/>
              <a:rect l="l" t="t" r="r" b="b"/>
              <a:pathLst>
                <a:path w="805" h="731" extrusionOk="0">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26"/>
            <p:cNvSpPr/>
            <p:nvPr/>
          </p:nvSpPr>
          <p:spPr>
            <a:xfrm>
              <a:off x="17808341" y="4328143"/>
              <a:ext cx="47193" cy="53898"/>
            </a:xfrm>
            <a:custGeom>
              <a:avLst/>
              <a:gdLst/>
              <a:ahLst/>
              <a:cxnLst/>
              <a:rect l="l" t="t" r="r" b="b"/>
              <a:pathLst>
                <a:path w="739" h="844" extrusionOk="0">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26"/>
            <p:cNvSpPr/>
            <p:nvPr/>
          </p:nvSpPr>
          <p:spPr>
            <a:xfrm>
              <a:off x="18133129" y="4753890"/>
              <a:ext cx="47193" cy="53962"/>
            </a:xfrm>
            <a:custGeom>
              <a:avLst/>
              <a:gdLst/>
              <a:ahLst/>
              <a:cxnLst/>
              <a:rect l="l" t="t" r="r" b="b"/>
              <a:pathLst>
                <a:path w="739" h="845" extrusionOk="0">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26"/>
            <p:cNvSpPr/>
            <p:nvPr/>
          </p:nvSpPr>
          <p:spPr>
            <a:xfrm>
              <a:off x="18519414" y="4904725"/>
              <a:ext cx="55558" cy="56261"/>
            </a:xfrm>
            <a:custGeom>
              <a:avLst/>
              <a:gdLst/>
              <a:ahLst/>
              <a:cxnLst/>
              <a:rect l="l" t="t" r="r" b="b"/>
              <a:pathLst>
                <a:path w="870" h="881" extrusionOk="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p26"/>
            <p:cNvSpPr/>
            <p:nvPr/>
          </p:nvSpPr>
          <p:spPr>
            <a:xfrm>
              <a:off x="19228763" y="4976885"/>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26"/>
            <p:cNvSpPr/>
            <p:nvPr/>
          </p:nvSpPr>
          <p:spPr>
            <a:xfrm>
              <a:off x="15427730" y="3293118"/>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26"/>
            <p:cNvSpPr/>
            <p:nvPr/>
          </p:nvSpPr>
          <p:spPr>
            <a:xfrm>
              <a:off x="14724256" y="4064405"/>
              <a:ext cx="47193" cy="53387"/>
            </a:xfrm>
            <a:custGeom>
              <a:avLst/>
              <a:gdLst/>
              <a:ahLst/>
              <a:cxnLst/>
              <a:rect l="l" t="t" r="r" b="b"/>
              <a:pathLst>
                <a:path w="739" h="836" extrusionOk="0">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26"/>
            <p:cNvSpPr/>
            <p:nvPr/>
          </p:nvSpPr>
          <p:spPr>
            <a:xfrm>
              <a:off x="16117794" y="4024366"/>
              <a:ext cx="53068" cy="49683"/>
            </a:xfrm>
            <a:custGeom>
              <a:avLst/>
              <a:gdLst/>
              <a:ahLst/>
              <a:cxnLst/>
              <a:rect l="l" t="t" r="r" b="b"/>
              <a:pathLst>
                <a:path w="831" h="778" extrusionOk="0">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 name="Google Shape;119;p26"/>
            <p:cNvSpPr/>
            <p:nvPr/>
          </p:nvSpPr>
          <p:spPr>
            <a:xfrm>
              <a:off x="15908271" y="4591497"/>
              <a:ext cx="47193" cy="53898"/>
            </a:xfrm>
            <a:custGeom>
              <a:avLst/>
              <a:gdLst/>
              <a:ahLst/>
              <a:cxnLst/>
              <a:rect l="l" t="t" r="r" b="b"/>
              <a:pathLst>
                <a:path w="739" h="844" extrusionOk="0">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 name="Google Shape;120;p26"/>
            <p:cNvSpPr/>
            <p:nvPr/>
          </p:nvSpPr>
          <p:spPr>
            <a:xfrm>
              <a:off x="14900125" y="4571317"/>
              <a:ext cx="53962" cy="47193"/>
            </a:xfrm>
            <a:custGeom>
              <a:avLst/>
              <a:gdLst/>
              <a:ahLst/>
              <a:cxnLst/>
              <a:rect l="l" t="t" r="r" b="b"/>
              <a:pathLst>
                <a:path w="845" h="739" extrusionOk="0">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 name="Google Shape;121;p26"/>
            <p:cNvSpPr/>
            <p:nvPr/>
          </p:nvSpPr>
          <p:spPr>
            <a:xfrm>
              <a:off x="14893419" y="3557302"/>
              <a:ext cx="47193" cy="53962"/>
            </a:xfrm>
            <a:custGeom>
              <a:avLst/>
              <a:gdLst/>
              <a:ahLst/>
              <a:cxnLst/>
              <a:rect l="l" t="t" r="r" b="b"/>
              <a:pathLst>
                <a:path w="739" h="845" extrusionOk="0">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 name="Google Shape;122;p26"/>
            <p:cNvSpPr/>
            <p:nvPr/>
          </p:nvSpPr>
          <p:spPr>
            <a:xfrm>
              <a:off x="15908271" y="3537122"/>
              <a:ext cx="60603" cy="46362"/>
            </a:xfrm>
            <a:custGeom>
              <a:avLst/>
              <a:gdLst/>
              <a:ahLst/>
              <a:cxnLst/>
              <a:rect l="l" t="t" r="r" b="b"/>
              <a:pathLst>
                <a:path w="949" h="726" extrusionOk="0">
                  <a:moveTo>
                    <a:pt x="474" y="0"/>
                  </a:moveTo>
                  <a:cubicBezTo>
                    <a:pt x="0" y="0"/>
                    <a:pt x="0" y="725"/>
                    <a:pt x="474" y="725"/>
                  </a:cubicBezTo>
                  <a:cubicBezTo>
                    <a:pt x="949" y="725"/>
                    <a:pt x="949" y="0"/>
                    <a:pt x="474" y="0"/>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 name="Google Shape;123;p26"/>
            <p:cNvSpPr/>
            <p:nvPr/>
          </p:nvSpPr>
          <p:spPr>
            <a:xfrm>
              <a:off x="14087260" y="5490183"/>
              <a:ext cx="5109" cy="10154"/>
            </a:xfrm>
            <a:custGeom>
              <a:avLst/>
              <a:gdLst/>
              <a:ahLst/>
              <a:cxnLst/>
              <a:rect l="l" t="t" r="r" b="b"/>
              <a:pathLst>
                <a:path w="80" h="159" extrusionOk="0">
                  <a:moveTo>
                    <a:pt x="79" y="1"/>
                  </a:moveTo>
                  <a:cubicBezTo>
                    <a:pt x="40" y="67"/>
                    <a:pt x="14" y="119"/>
                    <a:pt x="0" y="159"/>
                  </a:cubicBezTo>
                  <a:cubicBezTo>
                    <a:pt x="27" y="106"/>
                    <a:pt x="53" y="53"/>
                    <a:pt x="79" y="1"/>
                  </a:cubicBez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 name="Google Shape;124;p26"/>
            <p:cNvSpPr/>
            <p:nvPr/>
          </p:nvSpPr>
          <p:spPr>
            <a:xfrm>
              <a:off x="11795325" y="4074053"/>
              <a:ext cx="35451" cy="1553439"/>
            </a:xfrm>
            <a:custGeom>
              <a:avLst/>
              <a:gdLst/>
              <a:ahLst/>
              <a:cxnLst/>
              <a:rect l="l" t="t" r="r" b="b"/>
              <a:pathLst>
                <a:path w="555" h="38715" extrusionOk="0">
                  <a:moveTo>
                    <a:pt x="1" y="0"/>
                  </a:moveTo>
                  <a:lnTo>
                    <a:pt x="1" y="38715"/>
                  </a:lnTo>
                  <a:lnTo>
                    <a:pt x="554" y="38715"/>
                  </a:lnTo>
                  <a:lnTo>
                    <a:pt x="554" y="0"/>
                  </a:lnTo>
                  <a:close/>
                </a:path>
              </a:pathLst>
            </a:custGeom>
            <a:solidFill>
              <a:srgbClr val="7FABF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5" name="Google Shape;125;p26"/>
          <p:cNvGrpSpPr/>
          <p:nvPr/>
        </p:nvGrpSpPr>
        <p:grpSpPr>
          <a:xfrm>
            <a:off x="6183956" y="829953"/>
            <a:ext cx="1388347" cy="1780076"/>
            <a:chOff x="9219170" y="5408103"/>
            <a:chExt cx="837211" cy="1042443"/>
          </a:xfrm>
        </p:grpSpPr>
        <p:sp>
          <p:nvSpPr>
            <p:cNvPr id="126" name="Google Shape;126;p26"/>
            <p:cNvSpPr/>
            <p:nvPr/>
          </p:nvSpPr>
          <p:spPr>
            <a:xfrm flipH="1">
              <a:off x="9314067" y="5775934"/>
              <a:ext cx="185324" cy="332337"/>
            </a:xfrm>
            <a:custGeom>
              <a:avLst/>
              <a:gdLst/>
              <a:ahLst/>
              <a:cxnLst/>
              <a:rect l="l" t="t" r="r" b="b"/>
              <a:pathLst>
                <a:path w="4402" h="7894" extrusionOk="0">
                  <a:moveTo>
                    <a:pt x="2399" y="0"/>
                  </a:moveTo>
                  <a:lnTo>
                    <a:pt x="1" y="791"/>
                  </a:lnTo>
                  <a:lnTo>
                    <a:pt x="2333" y="7893"/>
                  </a:lnTo>
                  <a:lnTo>
                    <a:pt x="2557" y="7814"/>
                  </a:lnTo>
                  <a:cubicBezTo>
                    <a:pt x="3756" y="7432"/>
                    <a:pt x="4402" y="6141"/>
                    <a:pt x="4006" y="4942"/>
                  </a:cubicBezTo>
                  <a:lnTo>
                    <a:pt x="2399" y="0"/>
                  </a:ln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26"/>
            <p:cNvSpPr/>
            <p:nvPr/>
          </p:nvSpPr>
          <p:spPr>
            <a:xfrm flipH="1">
              <a:off x="9309056" y="5775934"/>
              <a:ext cx="105460" cy="332337"/>
            </a:xfrm>
            <a:custGeom>
              <a:avLst/>
              <a:gdLst/>
              <a:ahLst/>
              <a:cxnLst/>
              <a:rect l="l" t="t" r="r" b="b"/>
              <a:pathLst>
                <a:path w="2505" h="7894" extrusionOk="0">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rgbClr val="FEBF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 name="Google Shape;128;p26"/>
            <p:cNvSpPr/>
            <p:nvPr/>
          </p:nvSpPr>
          <p:spPr>
            <a:xfrm flipH="1">
              <a:off x="9343451" y="5762630"/>
              <a:ext cx="54983" cy="79906"/>
            </a:xfrm>
            <a:custGeom>
              <a:avLst/>
              <a:gdLst/>
              <a:ahLst/>
              <a:cxnLst/>
              <a:rect l="l" t="t" r="r" b="b"/>
              <a:pathLst>
                <a:path w="1306" h="1898" extrusionOk="0">
                  <a:moveTo>
                    <a:pt x="1002" y="0"/>
                  </a:moveTo>
                  <a:lnTo>
                    <a:pt x="1" y="316"/>
                  </a:lnTo>
                  <a:lnTo>
                    <a:pt x="515" y="1898"/>
                  </a:lnTo>
                  <a:lnTo>
                    <a:pt x="1305" y="949"/>
                  </a:lnTo>
                  <a:lnTo>
                    <a:pt x="1002" y="0"/>
                  </a:ln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p26"/>
            <p:cNvSpPr/>
            <p:nvPr/>
          </p:nvSpPr>
          <p:spPr>
            <a:xfrm flipH="1">
              <a:off x="9305182" y="5879121"/>
              <a:ext cx="54940" cy="79906"/>
            </a:xfrm>
            <a:custGeom>
              <a:avLst/>
              <a:gdLst/>
              <a:ahLst/>
              <a:cxnLst/>
              <a:rect l="l" t="t" r="r" b="b"/>
              <a:pathLst>
                <a:path w="1305" h="1898" extrusionOk="0">
                  <a:moveTo>
                    <a:pt x="988" y="0"/>
                  </a:moveTo>
                  <a:lnTo>
                    <a:pt x="0" y="317"/>
                  </a:lnTo>
                  <a:lnTo>
                    <a:pt x="514" y="1898"/>
                  </a:lnTo>
                  <a:lnTo>
                    <a:pt x="1305" y="949"/>
                  </a:lnTo>
                  <a:lnTo>
                    <a:pt x="988" y="0"/>
                  </a:ln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p26"/>
            <p:cNvSpPr/>
            <p:nvPr/>
          </p:nvSpPr>
          <p:spPr>
            <a:xfrm flipH="1">
              <a:off x="9459943" y="5825317"/>
              <a:ext cx="52751" cy="46605"/>
            </a:xfrm>
            <a:custGeom>
              <a:avLst/>
              <a:gdLst/>
              <a:ahLst/>
              <a:cxnLst/>
              <a:rect l="l" t="t" r="r" b="b"/>
              <a:pathLst>
                <a:path w="1253" h="1107" extrusionOk="0">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 name="Google Shape;131;p26"/>
            <p:cNvSpPr/>
            <p:nvPr/>
          </p:nvSpPr>
          <p:spPr>
            <a:xfrm flipH="1">
              <a:off x="9439440" y="5887710"/>
              <a:ext cx="52751" cy="46899"/>
            </a:xfrm>
            <a:custGeom>
              <a:avLst/>
              <a:gdLst/>
              <a:ahLst/>
              <a:cxnLst/>
              <a:rect l="l" t="t" r="r" b="b"/>
              <a:pathLst>
                <a:path w="1253" h="1114" extrusionOk="0">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 name="Google Shape;132;p26"/>
            <p:cNvSpPr/>
            <p:nvPr/>
          </p:nvSpPr>
          <p:spPr>
            <a:xfrm flipH="1">
              <a:off x="9406686" y="5987866"/>
              <a:ext cx="52751" cy="46899"/>
            </a:xfrm>
            <a:custGeom>
              <a:avLst/>
              <a:gdLst/>
              <a:ahLst/>
              <a:cxnLst/>
              <a:rect l="l" t="t" r="r" b="b"/>
              <a:pathLst>
                <a:path w="1253" h="1114" extrusionOk="0">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 name="Google Shape;133;p26"/>
            <p:cNvSpPr/>
            <p:nvPr/>
          </p:nvSpPr>
          <p:spPr>
            <a:xfrm flipH="1">
              <a:off x="9387825" y="6045333"/>
              <a:ext cx="52751" cy="46857"/>
            </a:xfrm>
            <a:custGeom>
              <a:avLst/>
              <a:gdLst/>
              <a:ahLst/>
              <a:cxnLst/>
              <a:rect l="l" t="t" r="r" b="b"/>
              <a:pathLst>
                <a:path w="1253" h="1113" extrusionOk="0">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 name="Google Shape;134;p26"/>
            <p:cNvSpPr/>
            <p:nvPr/>
          </p:nvSpPr>
          <p:spPr>
            <a:xfrm flipH="1">
              <a:off x="9322359" y="6016158"/>
              <a:ext cx="43321" cy="59108"/>
            </a:xfrm>
            <a:custGeom>
              <a:avLst/>
              <a:gdLst/>
              <a:ahLst/>
              <a:cxnLst/>
              <a:rect l="l" t="t" r="r" b="b"/>
              <a:pathLst>
                <a:path w="1029" h="1404" extrusionOk="0">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rgbClr val="FEE8E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 name="Google Shape;135;p26"/>
            <p:cNvSpPr/>
            <p:nvPr/>
          </p:nvSpPr>
          <p:spPr>
            <a:xfrm flipH="1">
              <a:off x="9234160" y="6118756"/>
              <a:ext cx="172568" cy="331790"/>
            </a:xfrm>
            <a:custGeom>
              <a:avLst/>
              <a:gdLst/>
              <a:ahLst/>
              <a:cxnLst/>
              <a:rect l="l" t="t" r="r" b="b"/>
              <a:pathLst>
                <a:path w="4099" h="7881" extrusionOk="0">
                  <a:moveTo>
                    <a:pt x="2425" y="1"/>
                  </a:moveTo>
                  <a:lnTo>
                    <a:pt x="0" y="660"/>
                  </a:lnTo>
                  <a:lnTo>
                    <a:pt x="1937" y="7881"/>
                  </a:lnTo>
                  <a:lnTo>
                    <a:pt x="2161" y="7815"/>
                  </a:lnTo>
                  <a:cubicBezTo>
                    <a:pt x="3374" y="7486"/>
                    <a:pt x="4098" y="6234"/>
                    <a:pt x="3769" y="5021"/>
                  </a:cubicBezTo>
                  <a:lnTo>
                    <a:pt x="2425" y="1"/>
                  </a:ln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 name="Google Shape;136;p26"/>
            <p:cNvSpPr/>
            <p:nvPr/>
          </p:nvSpPr>
          <p:spPr>
            <a:xfrm flipH="1">
              <a:off x="9229738" y="6118756"/>
              <a:ext cx="100451" cy="331790"/>
            </a:xfrm>
            <a:custGeom>
              <a:avLst/>
              <a:gdLst/>
              <a:ahLst/>
              <a:cxnLst/>
              <a:rect l="l" t="t" r="r" b="b"/>
              <a:pathLst>
                <a:path w="2386" h="7881" extrusionOk="0">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7" name="Google Shape;137;p26"/>
            <p:cNvSpPr/>
            <p:nvPr/>
          </p:nvSpPr>
          <p:spPr>
            <a:xfrm flipH="1">
              <a:off x="9250830" y="6107684"/>
              <a:ext cx="53846" cy="78811"/>
            </a:xfrm>
            <a:custGeom>
              <a:avLst/>
              <a:gdLst/>
              <a:ahLst/>
              <a:cxnLst/>
              <a:rect l="l" t="t" r="r" b="b"/>
              <a:pathLst>
                <a:path w="1279" h="1872" extrusionOk="0">
                  <a:moveTo>
                    <a:pt x="1015" y="0"/>
                  </a:moveTo>
                  <a:lnTo>
                    <a:pt x="1" y="264"/>
                  </a:lnTo>
                  <a:lnTo>
                    <a:pt x="436" y="1871"/>
                  </a:lnTo>
                  <a:lnTo>
                    <a:pt x="1279" y="962"/>
                  </a:lnTo>
                  <a:lnTo>
                    <a:pt x="1015" y="0"/>
                  </a:ln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26"/>
            <p:cNvSpPr/>
            <p:nvPr/>
          </p:nvSpPr>
          <p:spPr>
            <a:xfrm flipH="1">
              <a:off x="9219170" y="6225859"/>
              <a:ext cx="53888" cy="78811"/>
            </a:xfrm>
            <a:custGeom>
              <a:avLst/>
              <a:gdLst/>
              <a:ahLst/>
              <a:cxnLst/>
              <a:rect l="l" t="t" r="r" b="b"/>
              <a:pathLst>
                <a:path w="1280" h="1872" extrusionOk="0">
                  <a:moveTo>
                    <a:pt x="1016" y="0"/>
                  </a:moveTo>
                  <a:lnTo>
                    <a:pt x="1" y="264"/>
                  </a:lnTo>
                  <a:lnTo>
                    <a:pt x="436" y="1871"/>
                  </a:lnTo>
                  <a:lnTo>
                    <a:pt x="1279" y="975"/>
                  </a:lnTo>
                  <a:lnTo>
                    <a:pt x="1016" y="0"/>
                  </a:ln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26"/>
            <p:cNvSpPr/>
            <p:nvPr/>
          </p:nvSpPr>
          <p:spPr>
            <a:xfrm flipH="1">
              <a:off x="9370101" y="6162919"/>
              <a:ext cx="52162" cy="47110"/>
            </a:xfrm>
            <a:custGeom>
              <a:avLst/>
              <a:gdLst/>
              <a:ahLst/>
              <a:cxnLst/>
              <a:rect l="l" t="t" r="r" b="b"/>
              <a:pathLst>
                <a:path w="1239" h="1119" extrusionOk="0">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26"/>
            <p:cNvSpPr/>
            <p:nvPr/>
          </p:nvSpPr>
          <p:spPr>
            <a:xfrm flipH="1">
              <a:off x="9353429" y="6226701"/>
              <a:ext cx="51657" cy="46605"/>
            </a:xfrm>
            <a:custGeom>
              <a:avLst/>
              <a:gdLst/>
              <a:ahLst/>
              <a:cxnLst/>
              <a:rect l="l" t="t" r="r" b="b"/>
              <a:pathLst>
                <a:path w="1227" h="1107" extrusionOk="0">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26"/>
            <p:cNvSpPr/>
            <p:nvPr/>
          </p:nvSpPr>
          <p:spPr>
            <a:xfrm flipH="1">
              <a:off x="9325685" y="6328247"/>
              <a:ext cx="52204" cy="47110"/>
            </a:xfrm>
            <a:custGeom>
              <a:avLst/>
              <a:gdLst/>
              <a:ahLst/>
              <a:cxnLst/>
              <a:rect l="l" t="t" r="r" b="b"/>
              <a:pathLst>
                <a:path w="1240" h="1119" extrusionOk="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26"/>
            <p:cNvSpPr/>
            <p:nvPr/>
          </p:nvSpPr>
          <p:spPr>
            <a:xfrm flipH="1">
              <a:off x="9310192" y="6387019"/>
              <a:ext cx="52162" cy="46605"/>
            </a:xfrm>
            <a:custGeom>
              <a:avLst/>
              <a:gdLst/>
              <a:ahLst/>
              <a:cxnLst/>
              <a:rect l="l" t="t" r="r" b="b"/>
              <a:pathLst>
                <a:path w="1239" h="1107" extrusionOk="0">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 name="Google Shape;143;p26"/>
            <p:cNvSpPr/>
            <p:nvPr/>
          </p:nvSpPr>
          <p:spPr>
            <a:xfrm flipH="1">
              <a:off x="9243041" y="6362306"/>
              <a:ext cx="44963" cy="57172"/>
            </a:xfrm>
            <a:custGeom>
              <a:avLst/>
              <a:gdLst/>
              <a:ahLst/>
              <a:cxnLst/>
              <a:rect l="l" t="t" r="r" b="b"/>
              <a:pathLst>
                <a:path w="1068" h="1358" extrusionOk="0">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rgbClr val="FEE8E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 name="Google Shape;144;p26"/>
            <p:cNvSpPr/>
            <p:nvPr/>
          </p:nvSpPr>
          <p:spPr>
            <a:xfrm flipH="1">
              <a:off x="9453842" y="5494662"/>
              <a:ext cx="277986" cy="287417"/>
            </a:xfrm>
            <a:custGeom>
              <a:avLst/>
              <a:gdLst/>
              <a:ahLst/>
              <a:cxnLst/>
              <a:rect l="l" t="t" r="r" b="b"/>
              <a:pathLst>
                <a:path w="6603" h="6827" extrusionOk="0">
                  <a:moveTo>
                    <a:pt x="1661" y="0"/>
                  </a:moveTo>
                  <a:lnTo>
                    <a:pt x="0" y="1898"/>
                  </a:lnTo>
                  <a:lnTo>
                    <a:pt x="5614" y="6826"/>
                  </a:lnTo>
                  <a:lnTo>
                    <a:pt x="5772" y="6642"/>
                  </a:lnTo>
                  <a:cubicBezTo>
                    <a:pt x="6602" y="5693"/>
                    <a:pt x="6510" y="4257"/>
                    <a:pt x="5561" y="3427"/>
                  </a:cubicBezTo>
                  <a:lnTo>
                    <a:pt x="1661" y="0"/>
                  </a:ln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26"/>
            <p:cNvSpPr/>
            <p:nvPr/>
          </p:nvSpPr>
          <p:spPr>
            <a:xfrm flipH="1">
              <a:off x="9443316" y="5494662"/>
              <a:ext cx="230287" cy="287417"/>
            </a:xfrm>
            <a:custGeom>
              <a:avLst/>
              <a:gdLst/>
              <a:ahLst/>
              <a:cxnLst/>
              <a:rect l="l" t="t" r="r" b="b"/>
              <a:pathLst>
                <a:path w="5470" h="6827" extrusionOk="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26"/>
            <p:cNvSpPr/>
            <p:nvPr/>
          </p:nvSpPr>
          <p:spPr>
            <a:xfrm flipH="1">
              <a:off x="9601443" y="5461360"/>
              <a:ext cx="60498" cy="79401"/>
            </a:xfrm>
            <a:custGeom>
              <a:avLst/>
              <a:gdLst/>
              <a:ahLst/>
              <a:cxnLst/>
              <a:rect l="l" t="t" r="r" b="b"/>
              <a:pathLst>
                <a:path w="1437" h="1886" extrusionOk="0">
                  <a:moveTo>
                    <a:pt x="686" y="1"/>
                  </a:moveTo>
                  <a:lnTo>
                    <a:pt x="1" y="791"/>
                  </a:lnTo>
                  <a:lnTo>
                    <a:pt x="1239" y="1885"/>
                  </a:lnTo>
                  <a:lnTo>
                    <a:pt x="1437" y="673"/>
                  </a:lnTo>
                  <a:lnTo>
                    <a:pt x="686" y="1"/>
                  </a:ln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26"/>
            <p:cNvSpPr/>
            <p:nvPr/>
          </p:nvSpPr>
          <p:spPr>
            <a:xfrm flipH="1">
              <a:off x="9509327" y="5542361"/>
              <a:ext cx="60498" cy="78811"/>
            </a:xfrm>
            <a:custGeom>
              <a:avLst/>
              <a:gdLst/>
              <a:ahLst/>
              <a:cxnLst/>
              <a:rect l="l" t="t" r="r" b="b"/>
              <a:pathLst>
                <a:path w="1437" h="1872" extrusionOk="0">
                  <a:moveTo>
                    <a:pt x="685" y="1"/>
                  </a:moveTo>
                  <a:lnTo>
                    <a:pt x="0" y="791"/>
                  </a:lnTo>
                  <a:lnTo>
                    <a:pt x="1239" y="1872"/>
                  </a:lnTo>
                  <a:lnTo>
                    <a:pt x="1436" y="660"/>
                  </a:lnTo>
                  <a:lnTo>
                    <a:pt x="685" y="1"/>
                  </a:ln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 name="Google Shape;148;p26"/>
            <p:cNvSpPr/>
            <p:nvPr/>
          </p:nvSpPr>
          <p:spPr>
            <a:xfrm flipH="1">
              <a:off x="9674656" y="5578357"/>
              <a:ext cx="52204" cy="46773"/>
            </a:xfrm>
            <a:custGeom>
              <a:avLst/>
              <a:gdLst/>
              <a:ahLst/>
              <a:cxnLst/>
              <a:rect l="l" t="t" r="r" b="b"/>
              <a:pathLst>
                <a:path w="1240" h="1111" extrusionOk="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 name="Google Shape;149;p26"/>
            <p:cNvSpPr/>
            <p:nvPr/>
          </p:nvSpPr>
          <p:spPr>
            <a:xfrm flipH="1">
              <a:off x="9625272" y="5621804"/>
              <a:ext cx="52204" cy="46773"/>
            </a:xfrm>
            <a:custGeom>
              <a:avLst/>
              <a:gdLst/>
              <a:ahLst/>
              <a:cxnLst/>
              <a:rect l="l" t="t" r="r" b="b"/>
              <a:pathLst>
                <a:path w="1240" h="1111" extrusionOk="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26"/>
            <p:cNvSpPr/>
            <p:nvPr/>
          </p:nvSpPr>
          <p:spPr>
            <a:xfrm flipH="1">
              <a:off x="9545955" y="5691354"/>
              <a:ext cx="52204" cy="46815"/>
            </a:xfrm>
            <a:custGeom>
              <a:avLst/>
              <a:gdLst/>
              <a:ahLst/>
              <a:cxnLst/>
              <a:rect l="l" t="t" r="r" b="b"/>
              <a:pathLst>
                <a:path w="1240" h="1112" extrusionOk="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 name="Google Shape;151;p26"/>
            <p:cNvSpPr/>
            <p:nvPr/>
          </p:nvSpPr>
          <p:spPr>
            <a:xfrm flipH="1">
              <a:off x="9500444" y="5731055"/>
              <a:ext cx="52204" cy="46815"/>
            </a:xfrm>
            <a:custGeom>
              <a:avLst/>
              <a:gdLst/>
              <a:ahLst/>
              <a:cxnLst/>
              <a:rect l="l" t="t" r="r" b="b"/>
              <a:pathLst>
                <a:path w="1240" h="1112" extrusionOk="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 name="Google Shape;152;p26"/>
            <p:cNvSpPr/>
            <p:nvPr/>
          </p:nvSpPr>
          <p:spPr>
            <a:xfrm flipH="1">
              <a:off x="9462216" y="5667146"/>
              <a:ext cx="21092" cy="67276"/>
            </a:xfrm>
            <a:custGeom>
              <a:avLst/>
              <a:gdLst/>
              <a:ahLst/>
              <a:cxnLst/>
              <a:rect l="l" t="t" r="r" b="b"/>
              <a:pathLst>
                <a:path w="501" h="1598" extrusionOk="0">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rgbClr val="FEE8E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26"/>
            <p:cNvSpPr/>
            <p:nvPr/>
          </p:nvSpPr>
          <p:spPr>
            <a:xfrm flipH="1">
              <a:off x="9741768" y="5452519"/>
              <a:ext cx="314613" cy="105966"/>
            </a:xfrm>
            <a:custGeom>
              <a:avLst/>
              <a:gdLst/>
              <a:ahLst/>
              <a:cxnLst/>
              <a:rect l="l" t="t" r="r" b="b"/>
              <a:pathLst>
                <a:path w="7473" h="2517" extrusionOk="0">
                  <a:moveTo>
                    <a:pt x="0" y="0"/>
                  </a:moveTo>
                  <a:lnTo>
                    <a:pt x="0" y="2517"/>
                  </a:lnTo>
                  <a:lnTo>
                    <a:pt x="7472" y="2517"/>
                  </a:lnTo>
                  <a:lnTo>
                    <a:pt x="7472" y="2280"/>
                  </a:lnTo>
                  <a:cubicBezTo>
                    <a:pt x="7472" y="1015"/>
                    <a:pt x="6444" y="0"/>
                    <a:pt x="5192" y="0"/>
                  </a:cubicBez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26"/>
            <p:cNvSpPr/>
            <p:nvPr/>
          </p:nvSpPr>
          <p:spPr>
            <a:xfrm flipH="1">
              <a:off x="9741768" y="5452519"/>
              <a:ext cx="314613" cy="105966"/>
            </a:xfrm>
            <a:custGeom>
              <a:avLst/>
              <a:gdLst/>
              <a:ahLst/>
              <a:cxnLst/>
              <a:rect l="l" t="t" r="r" b="b"/>
              <a:pathLst>
                <a:path w="7473" h="2517" extrusionOk="0">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rgbClr val="FEBF6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 name="Google Shape;155;p26"/>
            <p:cNvSpPr/>
            <p:nvPr/>
          </p:nvSpPr>
          <p:spPr>
            <a:xfrm flipH="1">
              <a:off x="9987000" y="5408103"/>
              <a:ext cx="69381" cy="44458"/>
            </a:xfrm>
            <a:custGeom>
              <a:avLst/>
              <a:gdLst/>
              <a:ahLst/>
              <a:cxnLst/>
              <a:rect l="l" t="t" r="r" b="b"/>
              <a:pathLst>
                <a:path w="1648" h="1056" extrusionOk="0">
                  <a:moveTo>
                    <a:pt x="0" y="1"/>
                  </a:moveTo>
                  <a:lnTo>
                    <a:pt x="0" y="1055"/>
                  </a:lnTo>
                  <a:lnTo>
                    <a:pt x="1648" y="1055"/>
                  </a:lnTo>
                  <a:lnTo>
                    <a:pt x="1002" y="1"/>
                  </a:ln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 name="Google Shape;156;p26"/>
            <p:cNvSpPr/>
            <p:nvPr/>
          </p:nvSpPr>
          <p:spPr>
            <a:xfrm flipH="1">
              <a:off x="9864403" y="5408103"/>
              <a:ext cx="69381" cy="44458"/>
            </a:xfrm>
            <a:custGeom>
              <a:avLst/>
              <a:gdLst/>
              <a:ahLst/>
              <a:cxnLst/>
              <a:rect l="l" t="t" r="r" b="b"/>
              <a:pathLst>
                <a:path w="1648" h="1056" extrusionOk="0">
                  <a:moveTo>
                    <a:pt x="1" y="1"/>
                  </a:moveTo>
                  <a:lnTo>
                    <a:pt x="1" y="1055"/>
                  </a:lnTo>
                  <a:lnTo>
                    <a:pt x="1648" y="1055"/>
                  </a:lnTo>
                  <a:lnTo>
                    <a:pt x="1002" y="1"/>
                  </a:lnTo>
                  <a:close/>
                </a:path>
              </a:pathLst>
            </a:custGeom>
            <a:solidFill>
              <a:srgbClr val="FFE9D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26"/>
            <p:cNvSpPr/>
            <p:nvPr/>
          </p:nvSpPr>
          <p:spPr>
            <a:xfrm flipH="1">
              <a:off x="9991420" y="5535162"/>
              <a:ext cx="47194" cy="46647"/>
            </a:xfrm>
            <a:custGeom>
              <a:avLst/>
              <a:gdLst/>
              <a:ahLst/>
              <a:cxnLst/>
              <a:rect l="l" t="t" r="r" b="b"/>
              <a:pathLst>
                <a:path w="1121" h="1108" extrusionOk="0">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26"/>
            <p:cNvSpPr/>
            <p:nvPr/>
          </p:nvSpPr>
          <p:spPr>
            <a:xfrm flipH="1">
              <a:off x="9925954" y="5535162"/>
              <a:ext cx="46647" cy="46647"/>
            </a:xfrm>
            <a:custGeom>
              <a:avLst/>
              <a:gdLst/>
              <a:ahLst/>
              <a:cxnLst/>
              <a:rect l="l" t="t" r="r" b="b"/>
              <a:pathLst>
                <a:path w="1108" h="1108" extrusionOk="0">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 name="Google Shape;159;p26"/>
            <p:cNvSpPr/>
            <p:nvPr/>
          </p:nvSpPr>
          <p:spPr>
            <a:xfrm flipH="1">
              <a:off x="9820576" y="5535162"/>
              <a:ext cx="46647" cy="46647"/>
            </a:xfrm>
            <a:custGeom>
              <a:avLst/>
              <a:gdLst/>
              <a:ahLst/>
              <a:cxnLst/>
              <a:rect l="l" t="t" r="r" b="b"/>
              <a:pathLst>
                <a:path w="1108" h="1108" extrusionOk="0">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 name="Google Shape;160;p26"/>
            <p:cNvSpPr/>
            <p:nvPr/>
          </p:nvSpPr>
          <p:spPr>
            <a:xfrm flipH="1">
              <a:off x="9760078" y="5535162"/>
              <a:ext cx="46647" cy="46647"/>
            </a:xfrm>
            <a:custGeom>
              <a:avLst/>
              <a:gdLst/>
              <a:ahLst/>
              <a:cxnLst/>
              <a:rect l="l" t="t" r="r" b="b"/>
              <a:pathLst>
                <a:path w="1108" h="1108" extrusionOk="0">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rgbClr val="241E1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26"/>
            <p:cNvSpPr/>
            <p:nvPr/>
          </p:nvSpPr>
          <p:spPr>
            <a:xfrm flipH="1">
              <a:off x="9757889" y="5462076"/>
              <a:ext cx="49973" cy="50941"/>
            </a:xfrm>
            <a:custGeom>
              <a:avLst/>
              <a:gdLst/>
              <a:ahLst/>
              <a:cxnLst/>
              <a:rect l="l" t="t" r="r" b="b"/>
              <a:pathLst>
                <a:path w="1187" h="1210" extrusionOk="0">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rgbClr val="FEE8E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2" name="Google Shape;162;p26"/>
          <p:cNvSpPr/>
          <p:nvPr/>
        </p:nvSpPr>
        <p:spPr>
          <a:xfrm>
            <a:off x="18639" y="150798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 name="Google Shape;163;p26"/>
          <p:cNvSpPr/>
          <p:nvPr/>
        </p:nvSpPr>
        <p:spPr>
          <a:xfrm>
            <a:off x="18639" y="2419108"/>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 name="Google Shape;164;p26"/>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26"/>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26"/>
          <p:cNvSpPr/>
          <p:nvPr/>
        </p:nvSpPr>
        <p:spPr>
          <a:xfrm>
            <a:off x="659350" y="616300"/>
            <a:ext cx="4629000" cy="3665400"/>
          </a:xfrm>
          <a:prstGeom prst="ellipse">
            <a:avLst/>
          </a:prstGeom>
          <a:gradFill>
            <a:gsLst>
              <a:gs pos="0">
                <a:schemeClr val="lt1"/>
              </a:gs>
              <a:gs pos="40000">
                <a:srgbClr val="6D9EEB">
                  <a:alpha val="47843"/>
                </a:srgbClr>
              </a:gs>
              <a:gs pos="74000">
                <a:srgbClr val="6D9EEB">
                  <a:alpha val="0"/>
                </a:srgbClr>
              </a:gs>
              <a:gs pos="100000">
                <a:srgbClr val="6D9EEB">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 name="Google Shape;167;p26"/>
          <p:cNvSpPr txBox="1">
            <a:spLocks noGrp="1"/>
          </p:cNvSpPr>
          <p:nvPr>
            <p:ph type="ctrTitle"/>
          </p:nvPr>
        </p:nvSpPr>
        <p:spPr>
          <a:xfrm>
            <a:off x="975150" y="969250"/>
            <a:ext cx="5064300" cy="2336400"/>
          </a:xfrm>
          <a:prstGeom prst="rect">
            <a:avLst/>
          </a:prstGeom>
          <a:noFill/>
          <a:ln>
            <a:noFill/>
          </a:ln>
        </p:spPr>
        <p:txBody>
          <a:bodyPr spcFirstLastPara="1" wrap="square" lIns="91425" tIns="91425" rIns="91425" bIns="91425" anchor="b" anchorCtr="0">
            <a:noAutofit/>
          </a:bodyPr>
          <a:lstStyle>
            <a:lvl1pPr lvl="0" algn="l">
              <a:lnSpc>
                <a:spcPct val="110000"/>
              </a:lnSpc>
              <a:spcBef>
                <a:spcPts val="0"/>
              </a:spcBef>
              <a:spcAft>
                <a:spcPts val="0"/>
              </a:spcAft>
              <a:buClr>
                <a:schemeClr val="accent2"/>
              </a:buClr>
              <a:buSzPts val="5200"/>
              <a:buNone/>
              <a:defRPr sz="4400">
                <a:solidFill>
                  <a:schemeClr val="accent2"/>
                </a:solidFill>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68" name="Google Shape;168;p26"/>
          <p:cNvSpPr txBox="1">
            <a:spLocks noGrp="1"/>
          </p:cNvSpPr>
          <p:nvPr>
            <p:ph type="subTitle" idx="1"/>
          </p:nvPr>
        </p:nvSpPr>
        <p:spPr>
          <a:xfrm>
            <a:off x="975150" y="3212700"/>
            <a:ext cx="4629000" cy="4968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None/>
              <a:defRPr sz="1600">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69" name="Google Shape;169;p26"/>
          <p:cNvGrpSpPr/>
          <p:nvPr/>
        </p:nvGrpSpPr>
        <p:grpSpPr>
          <a:xfrm>
            <a:off x="8607" y="4897646"/>
            <a:ext cx="9135594" cy="237557"/>
            <a:chOff x="8607" y="4897646"/>
            <a:chExt cx="9135594" cy="237557"/>
          </a:xfrm>
        </p:grpSpPr>
        <p:sp>
          <p:nvSpPr>
            <p:cNvPr id="170" name="Google Shape;170;p26"/>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rgbClr val="F034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1" name="Google Shape;171;p26"/>
            <p:cNvGrpSpPr/>
            <p:nvPr/>
          </p:nvGrpSpPr>
          <p:grpSpPr>
            <a:xfrm>
              <a:off x="82434" y="4966083"/>
              <a:ext cx="8958164" cy="100651"/>
              <a:chOff x="82434" y="4966083"/>
              <a:chExt cx="8958164" cy="100651"/>
            </a:xfrm>
          </p:grpSpPr>
          <p:sp>
            <p:nvSpPr>
              <p:cNvPr id="172" name="Google Shape;172;p26"/>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 name="Google Shape;173;p26"/>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26"/>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26"/>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 name="Google Shape;176;p26"/>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Google Shape;177;p26"/>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26"/>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26"/>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 name="Google Shape;180;p26"/>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 name="Google Shape;181;p26"/>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26"/>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26"/>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 name="Google Shape;184;p26"/>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26"/>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26"/>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 name="Google Shape;187;p26"/>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 name="Google Shape;188;p26"/>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26"/>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 name="Google Shape;190;p26"/>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 name="Google Shape;191;p26"/>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26"/>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26"/>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 name="Google Shape;194;p26"/>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 name="Google Shape;195;p26"/>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26"/>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26"/>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 name="Google Shape;198;p26"/>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 name="Google Shape;199;p26"/>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26"/>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 name="Google Shape;201;p26"/>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 name="Google Shape;202;p26"/>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26"/>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26"/>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 name="Google Shape;205;p26"/>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p26"/>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26"/>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26"/>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 name="Google Shape;209;p26"/>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 name="Google Shape;210;p26"/>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26"/>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12" name="Google Shape;212;p26"/>
          <p:cNvGrpSpPr/>
          <p:nvPr/>
        </p:nvGrpSpPr>
        <p:grpSpPr>
          <a:xfrm>
            <a:off x="297" y="15560"/>
            <a:ext cx="9143904" cy="237557"/>
            <a:chOff x="297" y="15560"/>
            <a:chExt cx="9143904" cy="237557"/>
          </a:xfrm>
        </p:grpSpPr>
        <p:sp>
          <p:nvSpPr>
            <p:cNvPr id="213" name="Google Shape;213;p26"/>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4" name="Google Shape;214;p26"/>
            <p:cNvGrpSpPr/>
            <p:nvPr/>
          </p:nvGrpSpPr>
          <p:grpSpPr>
            <a:xfrm>
              <a:off x="74092" y="83998"/>
              <a:ext cx="8958196" cy="100651"/>
              <a:chOff x="74092" y="83998"/>
              <a:chExt cx="8958196" cy="100651"/>
            </a:xfrm>
          </p:grpSpPr>
          <p:sp>
            <p:nvSpPr>
              <p:cNvPr id="215" name="Google Shape;215;p26"/>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p26"/>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p26"/>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26"/>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p26"/>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 name="Google Shape;220;p26"/>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p26"/>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 name="Google Shape;222;p26"/>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 name="Google Shape;223;p26"/>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 name="Google Shape;224;p26"/>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 name="Google Shape;225;p26"/>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 name="Google Shape;226;p26"/>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 name="Google Shape;227;p26"/>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p26"/>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 name="Google Shape;229;p26"/>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 name="Google Shape;230;p26"/>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p26"/>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 name="Google Shape;232;p26"/>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26"/>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26"/>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26"/>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26"/>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26"/>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 name="Google Shape;238;p26"/>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p26"/>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26"/>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 name="Google Shape;241;p26"/>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 name="Google Shape;242;p26"/>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26"/>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 name="Google Shape;244;p26"/>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26"/>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p26"/>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 name="Google Shape;247;p26"/>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26"/>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26"/>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 name="Google Shape;250;p26"/>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 name="Google Shape;251;p26"/>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26"/>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26"/>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 name="Google Shape;254;p26"/>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846"/>
        <p:cNvGrpSpPr/>
        <p:nvPr/>
      </p:nvGrpSpPr>
      <p:grpSpPr>
        <a:xfrm>
          <a:off x="0" y="0"/>
          <a:ext cx="0" cy="0"/>
          <a:chOff x="0" y="0"/>
          <a:chExt cx="0" cy="0"/>
        </a:xfrm>
      </p:grpSpPr>
      <p:grpSp>
        <p:nvGrpSpPr>
          <p:cNvPr id="2847" name="Google Shape;2847;p53"/>
          <p:cNvGrpSpPr/>
          <p:nvPr/>
        </p:nvGrpSpPr>
        <p:grpSpPr>
          <a:xfrm>
            <a:off x="297" y="15560"/>
            <a:ext cx="9143904" cy="5119643"/>
            <a:chOff x="297" y="15560"/>
            <a:chExt cx="9143904" cy="5119643"/>
          </a:xfrm>
        </p:grpSpPr>
        <p:grpSp>
          <p:nvGrpSpPr>
            <p:cNvPr id="2848" name="Google Shape;2848;p53"/>
            <p:cNvGrpSpPr/>
            <p:nvPr/>
          </p:nvGrpSpPr>
          <p:grpSpPr>
            <a:xfrm>
              <a:off x="297" y="15560"/>
              <a:ext cx="9143904" cy="5119643"/>
              <a:chOff x="297" y="15560"/>
              <a:chExt cx="9143904" cy="5119643"/>
            </a:xfrm>
          </p:grpSpPr>
          <p:sp>
            <p:nvSpPr>
              <p:cNvPr id="2849" name="Google Shape;2849;p53"/>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0" name="Google Shape;2850;p53"/>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51" name="Google Shape;2851;p53"/>
              <p:cNvGrpSpPr/>
              <p:nvPr/>
            </p:nvGrpSpPr>
            <p:grpSpPr>
              <a:xfrm>
                <a:off x="74092" y="83998"/>
                <a:ext cx="8958196" cy="100651"/>
                <a:chOff x="74092" y="83998"/>
                <a:chExt cx="8958196" cy="100651"/>
              </a:xfrm>
            </p:grpSpPr>
            <p:sp>
              <p:nvSpPr>
                <p:cNvPr id="2852" name="Google Shape;2852;p53"/>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3" name="Google Shape;2853;p53"/>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4" name="Google Shape;2854;p53"/>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5" name="Google Shape;2855;p53"/>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6" name="Google Shape;2856;p53"/>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7" name="Google Shape;2857;p53"/>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8" name="Google Shape;2858;p53"/>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9" name="Google Shape;2859;p53"/>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0" name="Google Shape;2860;p53"/>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1" name="Google Shape;2861;p53"/>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2" name="Google Shape;2862;p53"/>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3" name="Google Shape;2863;p53"/>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4" name="Google Shape;2864;p53"/>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5" name="Google Shape;2865;p53"/>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6" name="Google Shape;2866;p53"/>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7" name="Google Shape;2867;p53"/>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8" name="Google Shape;2868;p53"/>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9" name="Google Shape;2869;p53"/>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0" name="Google Shape;2870;p53"/>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1" name="Google Shape;2871;p53"/>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2" name="Google Shape;2872;p53"/>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3" name="Google Shape;2873;p53"/>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4" name="Google Shape;2874;p53"/>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5" name="Google Shape;2875;p53"/>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6" name="Google Shape;2876;p53"/>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7" name="Google Shape;2877;p53"/>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8" name="Google Shape;2878;p53"/>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9" name="Google Shape;2879;p53"/>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0" name="Google Shape;2880;p53"/>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1" name="Google Shape;2881;p53"/>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2" name="Google Shape;2882;p53"/>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3" name="Google Shape;2883;p53"/>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4" name="Google Shape;2884;p53"/>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5" name="Google Shape;2885;p53"/>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6" name="Google Shape;2886;p53"/>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7" name="Google Shape;2887;p53"/>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8" name="Google Shape;2888;p53"/>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9" name="Google Shape;2889;p53"/>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0" name="Google Shape;2890;p53"/>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1" name="Google Shape;2891;p53"/>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892" name="Google Shape;2892;p53"/>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93" name="Google Shape;2893;p53"/>
              <p:cNvGrpSpPr/>
              <p:nvPr/>
            </p:nvGrpSpPr>
            <p:grpSpPr>
              <a:xfrm>
                <a:off x="82434" y="4966083"/>
                <a:ext cx="8958164" cy="100651"/>
                <a:chOff x="82434" y="4966083"/>
                <a:chExt cx="8958164" cy="100651"/>
              </a:xfrm>
            </p:grpSpPr>
            <p:sp>
              <p:nvSpPr>
                <p:cNvPr id="2894" name="Google Shape;2894;p53"/>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5" name="Google Shape;2895;p53"/>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6" name="Google Shape;2896;p53"/>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7" name="Google Shape;2897;p53"/>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8" name="Google Shape;2898;p53"/>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9" name="Google Shape;2899;p53"/>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0" name="Google Shape;2900;p53"/>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1" name="Google Shape;2901;p53"/>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2" name="Google Shape;2902;p53"/>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3" name="Google Shape;2903;p53"/>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4" name="Google Shape;2904;p53"/>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5" name="Google Shape;2905;p53"/>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6" name="Google Shape;2906;p53"/>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7" name="Google Shape;2907;p53"/>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8" name="Google Shape;2908;p53"/>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9" name="Google Shape;2909;p53"/>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0" name="Google Shape;2910;p53"/>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1" name="Google Shape;2911;p53"/>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2" name="Google Shape;2912;p53"/>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3" name="Google Shape;2913;p53"/>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4" name="Google Shape;2914;p53"/>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5" name="Google Shape;2915;p53"/>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6" name="Google Shape;2916;p53"/>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7" name="Google Shape;2917;p53"/>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8" name="Google Shape;2918;p53"/>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9" name="Google Shape;2919;p53"/>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0" name="Google Shape;2920;p53"/>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1" name="Google Shape;2921;p53"/>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2" name="Google Shape;2922;p53"/>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3" name="Google Shape;2923;p53"/>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4" name="Google Shape;2924;p53"/>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5" name="Google Shape;2925;p53"/>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6" name="Google Shape;2926;p53"/>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7" name="Google Shape;2927;p53"/>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8" name="Google Shape;2928;p53"/>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9" name="Google Shape;2929;p53"/>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0" name="Google Shape;2930;p53"/>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1" name="Google Shape;2931;p53"/>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2" name="Google Shape;2932;p53"/>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3" name="Google Shape;2933;p53"/>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934" name="Google Shape;2934;p53"/>
            <p:cNvSpPr/>
            <p:nvPr/>
          </p:nvSpPr>
          <p:spPr>
            <a:xfrm>
              <a:off x="37535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1">
  <p:cSld name="CUSTOM_9_2">
    <p:spTree>
      <p:nvGrpSpPr>
        <p:cNvPr id="1" name="Shape 2935"/>
        <p:cNvGrpSpPr/>
        <p:nvPr/>
      </p:nvGrpSpPr>
      <p:grpSpPr>
        <a:xfrm>
          <a:off x="0" y="0"/>
          <a:ext cx="0" cy="0"/>
          <a:chOff x="0" y="0"/>
          <a:chExt cx="0" cy="0"/>
        </a:xfrm>
      </p:grpSpPr>
      <p:grpSp>
        <p:nvGrpSpPr>
          <p:cNvPr id="2936" name="Google Shape;2936;p54"/>
          <p:cNvGrpSpPr/>
          <p:nvPr/>
        </p:nvGrpSpPr>
        <p:grpSpPr>
          <a:xfrm rot="10800000">
            <a:off x="297" y="15560"/>
            <a:ext cx="9143904" cy="5119643"/>
            <a:chOff x="297" y="15560"/>
            <a:chExt cx="9143904" cy="5119643"/>
          </a:xfrm>
        </p:grpSpPr>
        <p:grpSp>
          <p:nvGrpSpPr>
            <p:cNvPr id="2937" name="Google Shape;2937;p54"/>
            <p:cNvGrpSpPr/>
            <p:nvPr/>
          </p:nvGrpSpPr>
          <p:grpSpPr>
            <a:xfrm>
              <a:off x="297" y="15560"/>
              <a:ext cx="9143904" cy="5119643"/>
              <a:chOff x="297" y="15560"/>
              <a:chExt cx="9143904" cy="5119643"/>
            </a:xfrm>
          </p:grpSpPr>
          <p:sp>
            <p:nvSpPr>
              <p:cNvPr id="2938" name="Google Shape;2938;p54"/>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9" name="Google Shape;2939;p54"/>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40" name="Google Shape;2940;p54"/>
              <p:cNvGrpSpPr/>
              <p:nvPr/>
            </p:nvGrpSpPr>
            <p:grpSpPr>
              <a:xfrm>
                <a:off x="74092" y="83998"/>
                <a:ext cx="8958196" cy="100651"/>
                <a:chOff x="74092" y="83998"/>
                <a:chExt cx="8958196" cy="100651"/>
              </a:xfrm>
            </p:grpSpPr>
            <p:sp>
              <p:nvSpPr>
                <p:cNvPr id="2941" name="Google Shape;2941;p54"/>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2" name="Google Shape;2942;p54"/>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3" name="Google Shape;2943;p54"/>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4" name="Google Shape;2944;p54"/>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5" name="Google Shape;2945;p54"/>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6" name="Google Shape;2946;p54"/>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7" name="Google Shape;2947;p54"/>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8" name="Google Shape;2948;p54"/>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9" name="Google Shape;2949;p54"/>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0" name="Google Shape;2950;p54"/>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1" name="Google Shape;2951;p54"/>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2" name="Google Shape;2952;p54"/>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3" name="Google Shape;2953;p54"/>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4" name="Google Shape;2954;p54"/>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5" name="Google Shape;2955;p54"/>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6" name="Google Shape;2956;p54"/>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7" name="Google Shape;2957;p54"/>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8" name="Google Shape;2958;p54"/>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9" name="Google Shape;2959;p54"/>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0" name="Google Shape;2960;p54"/>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1" name="Google Shape;2961;p54"/>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2" name="Google Shape;2962;p54"/>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3" name="Google Shape;2963;p54"/>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4" name="Google Shape;2964;p54"/>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5" name="Google Shape;2965;p54"/>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6" name="Google Shape;2966;p54"/>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7" name="Google Shape;2967;p54"/>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8" name="Google Shape;2968;p54"/>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9" name="Google Shape;2969;p54"/>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0" name="Google Shape;2970;p54"/>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1" name="Google Shape;2971;p54"/>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2" name="Google Shape;2972;p54"/>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3" name="Google Shape;2973;p54"/>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4" name="Google Shape;2974;p54"/>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5" name="Google Shape;2975;p54"/>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6" name="Google Shape;2976;p54"/>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7" name="Google Shape;2977;p54"/>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8" name="Google Shape;2978;p54"/>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9" name="Google Shape;2979;p54"/>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0" name="Google Shape;2980;p54"/>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81" name="Google Shape;2981;p54"/>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82" name="Google Shape;2982;p54"/>
              <p:cNvGrpSpPr/>
              <p:nvPr/>
            </p:nvGrpSpPr>
            <p:grpSpPr>
              <a:xfrm>
                <a:off x="82434" y="4966083"/>
                <a:ext cx="8958164" cy="100651"/>
                <a:chOff x="82434" y="4966083"/>
                <a:chExt cx="8958164" cy="100651"/>
              </a:xfrm>
            </p:grpSpPr>
            <p:sp>
              <p:nvSpPr>
                <p:cNvPr id="2983" name="Google Shape;2983;p54"/>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4" name="Google Shape;2984;p54"/>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5" name="Google Shape;2985;p54"/>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6" name="Google Shape;2986;p54"/>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7" name="Google Shape;2987;p54"/>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8" name="Google Shape;2988;p54"/>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9" name="Google Shape;2989;p54"/>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0" name="Google Shape;2990;p54"/>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1" name="Google Shape;2991;p54"/>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2" name="Google Shape;2992;p54"/>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3" name="Google Shape;2993;p54"/>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4" name="Google Shape;2994;p54"/>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5" name="Google Shape;2995;p54"/>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6" name="Google Shape;2996;p54"/>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7" name="Google Shape;2997;p54"/>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8" name="Google Shape;2998;p54"/>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9" name="Google Shape;2999;p54"/>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0" name="Google Shape;3000;p54"/>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1" name="Google Shape;3001;p54"/>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2" name="Google Shape;3002;p54"/>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3" name="Google Shape;3003;p54"/>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4" name="Google Shape;3004;p54"/>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5" name="Google Shape;3005;p54"/>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6" name="Google Shape;3006;p54"/>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7" name="Google Shape;3007;p54"/>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8" name="Google Shape;3008;p54"/>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9" name="Google Shape;3009;p54"/>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0" name="Google Shape;3010;p54"/>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1" name="Google Shape;3011;p54"/>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2" name="Google Shape;3012;p54"/>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3" name="Google Shape;3013;p54"/>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4" name="Google Shape;3014;p54"/>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5" name="Google Shape;3015;p54"/>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6" name="Google Shape;3016;p54"/>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7" name="Google Shape;3017;p54"/>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8" name="Google Shape;3018;p54"/>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9" name="Google Shape;3019;p54"/>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0" name="Google Shape;3020;p54"/>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1" name="Google Shape;3021;p54"/>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2" name="Google Shape;3022;p54"/>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3023" name="Google Shape;3023;p54"/>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2">
  <p:cSld name="CUSTOM_9_1">
    <p:spTree>
      <p:nvGrpSpPr>
        <p:cNvPr id="1" name="Shape 3024"/>
        <p:cNvGrpSpPr/>
        <p:nvPr/>
      </p:nvGrpSpPr>
      <p:grpSpPr>
        <a:xfrm>
          <a:off x="0" y="0"/>
          <a:ext cx="0" cy="0"/>
          <a:chOff x="0" y="0"/>
          <a:chExt cx="0" cy="0"/>
        </a:xfrm>
      </p:grpSpPr>
      <p:grpSp>
        <p:nvGrpSpPr>
          <p:cNvPr id="3025" name="Google Shape;3025;p55"/>
          <p:cNvGrpSpPr/>
          <p:nvPr/>
        </p:nvGrpSpPr>
        <p:grpSpPr>
          <a:xfrm>
            <a:off x="297" y="15560"/>
            <a:ext cx="9143904" cy="5119643"/>
            <a:chOff x="297" y="15560"/>
            <a:chExt cx="9143904" cy="5119643"/>
          </a:xfrm>
        </p:grpSpPr>
        <p:grpSp>
          <p:nvGrpSpPr>
            <p:cNvPr id="3026" name="Google Shape;3026;p55"/>
            <p:cNvGrpSpPr/>
            <p:nvPr/>
          </p:nvGrpSpPr>
          <p:grpSpPr>
            <a:xfrm>
              <a:off x="297" y="15560"/>
              <a:ext cx="9143904" cy="5119643"/>
              <a:chOff x="297" y="15560"/>
              <a:chExt cx="9143904" cy="5119643"/>
            </a:xfrm>
          </p:grpSpPr>
          <p:sp>
            <p:nvSpPr>
              <p:cNvPr id="3027" name="Google Shape;3027;p55"/>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8" name="Google Shape;3028;p55"/>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029" name="Google Shape;3029;p55"/>
              <p:cNvGrpSpPr/>
              <p:nvPr/>
            </p:nvGrpSpPr>
            <p:grpSpPr>
              <a:xfrm>
                <a:off x="74092" y="83998"/>
                <a:ext cx="8958196" cy="100651"/>
                <a:chOff x="74092" y="83998"/>
                <a:chExt cx="8958196" cy="100651"/>
              </a:xfrm>
            </p:grpSpPr>
            <p:sp>
              <p:nvSpPr>
                <p:cNvPr id="3030" name="Google Shape;3030;p55"/>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1" name="Google Shape;3031;p55"/>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2" name="Google Shape;3032;p55"/>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3" name="Google Shape;3033;p55"/>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4" name="Google Shape;3034;p55"/>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5" name="Google Shape;3035;p55"/>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6" name="Google Shape;3036;p55"/>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7" name="Google Shape;3037;p55"/>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8" name="Google Shape;3038;p55"/>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9" name="Google Shape;3039;p55"/>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0" name="Google Shape;3040;p55"/>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1" name="Google Shape;3041;p55"/>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2" name="Google Shape;3042;p55"/>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3" name="Google Shape;3043;p55"/>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4" name="Google Shape;3044;p55"/>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5" name="Google Shape;3045;p55"/>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6" name="Google Shape;3046;p55"/>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7" name="Google Shape;3047;p55"/>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8" name="Google Shape;3048;p55"/>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9" name="Google Shape;3049;p55"/>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0" name="Google Shape;3050;p55"/>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1" name="Google Shape;3051;p55"/>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2" name="Google Shape;3052;p55"/>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3" name="Google Shape;3053;p55"/>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4" name="Google Shape;3054;p55"/>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5" name="Google Shape;3055;p55"/>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6" name="Google Shape;3056;p55"/>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7" name="Google Shape;3057;p55"/>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8" name="Google Shape;3058;p55"/>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9" name="Google Shape;3059;p55"/>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0" name="Google Shape;3060;p55"/>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1" name="Google Shape;3061;p55"/>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2" name="Google Shape;3062;p55"/>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3" name="Google Shape;3063;p55"/>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4" name="Google Shape;3064;p55"/>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5" name="Google Shape;3065;p55"/>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6" name="Google Shape;3066;p55"/>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7" name="Google Shape;3067;p55"/>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8" name="Google Shape;3068;p55"/>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9" name="Google Shape;3069;p55"/>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070" name="Google Shape;3070;p55"/>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071" name="Google Shape;3071;p55"/>
              <p:cNvGrpSpPr/>
              <p:nvPr/>
            </p:nvGrpSpPr>
            <p:grpSpPr>
              <a:xfrm>
                <a:off x="82434" y="4966083"/>
                <a:ext cx="8958164" cy="100651"/>
                <a:chOff x="82434" y="4966083"/>
                <a:chExt cx="8958164" cy="100651"/>
              </a:xfrm>
            </p:grpSpPr>
            <p:sp>
              <p:nvSpPr>
                <p:cNvPr id="3072" name="Google Shape;3072;p55"/>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3" name="Google Shape;3073;p55"/>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4" name="Google Shape;3074;p55"/>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5" name="Google Shape;3075;p55"/>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6" name="Google Shape;3076;p55"/>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7" name="Google Shape;3077;p55"/>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8" name="Google Shape;3078;p55"/>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9" name="Google Shape;3079;p55"/>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0" name="Google Shape;3080;p55"/>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1" name="Google Shape;3081;p55"/>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2" name="Google Shape;3082;p55"/>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3" name="Google Shape;3083;p55"/>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4" name="Google Shape;3084;p55"/>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5" name="Google Shape;3085;p55"/>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6" name="Google Shape;3086;p55"/>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7" name="Google Shape;3087;p55"/>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8" name="Google Shape;3088;p55"/>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9" name="Google Shape;3089;p55"/>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0" name="Google Shape;3090;p55"/>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1" name="Google Shape;3091;p55"/>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2" name="Google Shape;3092;p55"/>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3" name="Google Shape;3093;p55"/>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4" name="Google Shape;3094;p55"/>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5" name="Google Shape;3095;p55"/>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6" name="Google Shape;3096;p55"/>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7" name="Google Shape;3097;p55"/>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8" name="Google Shape;3098;p55"/>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9" name="Google Shape;3099;p55"/>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0" name="Google Shape;3100;p55"/>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1" name="Google Shape;3101;p55"/>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2" name="Google Shape;3102;p55"/>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3" name="Google Shape;3103;p55"/>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4" name="Google Shape;3104;p55"/>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5" name="Google Shape;3105;p55"/>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6" name="Google Shape;3106;p55"/>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7" name="Google Shape;3107;p55"/>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8" name="Google Shape;3108;p55"/>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9" name="Google Shape;3109;p55"/>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0" name="Google Shape;3110;p55"/>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1" name="Google Shape;3111;p55"/>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3112" name="Google Shape;3112;p55"/>
            <p:cNvSpPr/>
            <p:nvPr/>
          </p:nvSpPr>
          <p:spPr>
            <a:xfrm>
              <a:off x="37535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ackground 3">
  <p:cSld name="CUSTOM_9_1_1">
    <p:spTree>
      <p:nvGrpSpPr>
        <p:cNvPr id="1" name="Shape 3113"/>
        <p:cNvGrpSpPr/>
        <p:nvPr/>
      </p:nvGrpSpPr>
      <p:grpSpPr>
        <a:xfrm>
          <a:off x="0" y="0"/>
          <a:ext cx="0" cy="0"/>
          <a:chOff x="0" y="0"/>
          <a:chExt cx="0" cy="0"/>
        </a:xfrm>
      </p:grpSpPr>
      <p:grpSp>
        <p:nvGrpSpPr>
          <p:cNvPr id="3114" name="Google Shape;3114;p56"/>
          <p:cNvGrpSpPr/>
          <p:nvPr/>
        </p:nvGrpSpPr>
        <p:grpSpPr>
          <a:xfrm>
            <a:off x="297" y="15560"/>
            <a:ext cx="9143904" cy="5119643"/>
            <a:chOff x="297" y="15560"/>
            <a:chExt cx="9143904" cy="5119643"/>
          </a:xfrm>
        </p:grpSpPr>
        <p:sp>
          <p:nvSpPr>
            <p:cNvPr id="3115" name="Google Shape;3115;p56"/>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6" name="Google Shape;3116;p56"/>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117" name="Google Shape;3117;p56"/>
            <p:cNvGrpSpPr/>
            <p:nvPr/>
          </p:nvGrpSpPr>
          <p:grpSpPr>
            <a:xfrm>
              <a:off x="74092" y="83998"/>
              <a:ext cx="8958196" cy="100651"/>
              <a:chOff x="74092" y="83998"/>
              <a:chExt cx="8958196" cy="100651"/>
            </a:xfrm>
          </p:grpSpPr>
          <p:sp>
            <p:nvSpPr>
              <p:cNvPr id="3118" name="Google Shape;3118;p56"/>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9" name="Google Shape;3119;p56"/>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0" name="Google Shape;3120;p56"/>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1" name="Google Shape;3121;p56"/>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2" name="Google Shape;3122;p56"/>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3" name="Google Shape;3123;p56"/>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4" name="Google Shape;3124;p56"/>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5" name="Google Shape;3125;p56"/>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6" name="Google Shape;3126;p56"/>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7" name="Google Shape;3127;p56"/>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8" name="Google Shape;3128;p56"/>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9" name="Google Shape;3129;p56"/>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0" name="Google Shape;3130;p56"/>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1" name="Google Shape;3131;p56"/>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2" name="Google Shape;3132;p56"/>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3" name="Google Shape;3133;p56"/>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4" name="Google Shape;3134;p56"/>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5" name="Google Shape;3135;p56"/>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6" name="Google Shape;3136;p56"/>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7" name="Google Shape;3137;p56"/>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8" name="Google Shape;3138;p56"/>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9" name="Google Shape;3139;p56"/>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0" name="Google Shape;3140;p56"/>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1" name="Google Shape;3141;p56"/>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2" name="Google Shape;3142;p56"/>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3" name="Google Shape;3143;p56"/>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4" name="Google Shape;3144;p56"/>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5" name="Google Shape;3145;p56"/>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6" name="Google Shape;3146;p56"/>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7" name="Google Shape;3147;p56"/>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8" name="Google Shape;3148;p56"/>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9" name="Google Shape;3149;p56"/>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0" name="Google Shape;3150;p56"/>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1" name="Google Shape;3151;p56"/>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2" name="Google Shape;3152;p56"/>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3" name="Google Shape;3153;p56"/>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4" name="Google Shape;3154;p56"/>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5" name="Google Shape;3155;p56"/>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6" name="Google Shape;3156;p56"/>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7" name="Google Shape;3157;p56"/>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158" name="Google Shape;3158;p56"/>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159" name="Google Shape;3159;p56"/>
            <p:cNvGrpSpPr/>
            <p:nvPr/>
          </p:nvGrpSpPr>
          <p:grpSpPr>
            <a:xfrm>
              <a:off x="82434" y="4966083"/>
              <a:ext cx="8958164" cy="100651"/>
              <a:chOff x="82434" y="4966083"/>
              <a:chExt cx="8958164" cy="100651"/>
            </a:xfrm>
          </p:grpSpPr>
          <p:sp>
            <p:nvSpPr>
              <p:cNvPr id="3160" name="Google Shape;3160;p56"/>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1" name="Google Shape;3161;p56"/>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2" name="Google Shape;3162;p56"/>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3" name="Google Shape;3163;p56"/>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4" name="Google Shape;3164;p56"/>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5" name="Google Shape;3165;p56"/>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6" name="Google Shape;3166;p56"/>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7" name="Google Shape;3167;p56"/>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8" name="Google Shape;3168;p56"/>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9" name="Google Shape;3169;p56"/>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0" name="Google Shape;3170;p56"/>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1" name="Google Shape;3171;p56"/>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2" name="Google Shape;3172;p56"/>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3" name="Google Shape;3173;p56"/>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4" name="Google Shape;3174;p56"/>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5" name="Google Shape;3175;p56"/>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6" name="Google Shape;3176;p56"/>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7" name="Google Shape;3177;p56"/>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8" name="Google Shape;3178;p56"/>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9" name="Google Shape;3179;p56"/>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0" name="Google Shape;3180;p56"/>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1" name="Google Shape;3181;p56"/>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2" name="Google Shape;3182;p56"/>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3" name="Google Shape;3183;p56"/>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4" name="Google Shape;3184;p56"/>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5" name="Google Shape;3185;p56"/>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6" name="Google Shape;3186;p56"/>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7" name="Google Shape;3187;p56"/>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8" name="Google Shape;3188;p56"/>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9" name="Google Shape;3189;p56"/>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0" name="Google Shape;3190;p56"/>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1" name="Google Shape;3191;p56"/>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2" name="Google Shape;3192;p56"/>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3" name="Google Shape;3193;p56"/>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4" name="Google Shape;3194;p56"/>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5" name="Google Shape;3195;p56"/>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6" name="Google Shape;3196;p56"/>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7" name="Google Shape;3197;p56"/>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8" name="Google Shape;3198;p56"/>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9" name="Google Shape;3199;p56"/>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00" name="Google Shape;3200;p56"/>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ackground 4">
  <p:cSld name="CUSTOM_9_1_1_1">
    <p:spTree>
      <p:nvGrpSpPr>
        <p:cNvPr id="1" name="Shape 3201"/>
        <p:cNvGrpSpPr/>
        <p:nvPr/>
      </p:nvGrpSpPr>
      <p:grpSpPr>
        <a:xfrm>
          <a:off x="0" y="0"/>
          <a:ext cx="0" cy="0"/>
          <a:chOff x="0" y="0"/>
          <a:chExt cx="0" cy="0"/>
        </a:xfrm>
      </p:grpSpPr>
      <p:grpSp>
        <p:nvGrpSpPr>
          <p:cNvPr id="3202" name="Google Shape;3202;p57"/>
          <p:cNvGrpSpPr/>
          <p:nvPr/>
        </p:nvGrpSpPr>
        <p:grpSpPr>
          <a:xfrm rot="10800000">
            <a:off x="297" y="15560"/>
            <a:ext cx="9143904" cy="5119643"/>
            <a:chOff x="297" y="15560"/>
            <a:chExt cx="9143904" cy="5119643"/>
          </a:xfrm>
        </p:grpSpPr>
        <p:sp>
          <p:nvSpPr>
            <p:cNvPr id="3203" name="Google Shape;3203;p57"/>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4" name="Google Shape;3204;p57"/>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05" name="Google Shape;3205;p57"/>
            <p:cNvGrpSpPr/>
            <p:nvPr/>
          </p:nvGrpSpPr>
          <p:grpSpPr>
            <a:xfrm>
              <a:off x="74092" y="83998"/>
              <a:ext cx="8958196" cy="100651"/>
              <a:chOff x="74092" y="83998"/>
              <a:chExt cx="8958196" cy="100651"/>
            </a:xfrm>
          </p:grpSpPr>
          <p:sp>
            <p:nvSpPr>
              <p:cNvPr id="3206" name="Google Shape;3206;p57"/>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7" name="Google Shape;3207;p57"/>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8" name="Google Shape;3208;p57"/>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9" name="Google Shape;3209;p57"/>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0" name="Google Shape;3210;p57"/>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1" name="Google Shape;3211;p57"/>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2" name="Google Shape;3212;p57"/>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3" name="Google Shape;3213;p57"/>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4" name="Google Shape;3214;p57"/>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5" name="Google Shape;3215;p57"/>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6" name="Google Shape;3216;p57"/>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7" name="Google Shape;3217;p57"/>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8" name="Google Shape;3218;p57"/>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9" name="Google Shape;3219;p57"/>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0" name="Google Shape;3220;p57"/>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1" name="Google Shape;3221;p57"/>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2" name="Google Shape;3222;p57"/>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3" name="Google Shape;3223;p57"/>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4" name="Google Shape;3224;p57"/>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5" name="Google Shape;3225;p57"/>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6" name="Google Shape;3226;p57"/>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7" name="Google Shape;3227;p57"/>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8" name="Google Shape;3228;p57"/>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9" name="Google Shape;3229;p57"/>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0" name="Google Shape;3230;p57"/>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1" name="Google Shape;3231;p57"/>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2" name="Google Shape;3232;p57"/>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3" name="Google Shape;3233;p57"/>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4" name="Google Shape;3234;p57"/>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5" name="Google Shape;3235;p57"/>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6" name="Google Shape;3236;p57"/>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7" name="Google Shape;3237;p57"/>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8" name="Google Shape;3238;p57"/>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9" name="Google Shape;3239;p57"/>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0" name="Google Shape;3240;p57"/>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1" name="Google Shape;3241;p57"/>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2" name="Google Shape;3242;p57"/>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3" name="Google Shape;3243;p57"/>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4" name="Google Shape;3244;p57"/>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5" name="Google Shape;3245;p57"/>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46" name="Google Shape;3246;p57"/>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47" name="Google Shape;3247;p57"/>
            <p:cNvGrpSpPr/>
            <p:nvPr/>
          </p:nvGrpSpPr>
          <p:grpSpPr>
            <a:xfrm>
              <a:off x="82434" y="4966083"/>
              <a:ext cx="8958164" cy="100651"/>
              <a:chOff x="82434" y="4966083"/>
              <a:chExt cx="8958164" cy="100651"/>
            </a:xfrm>
          </p:grpSpPr>
          <p:sp>
            <p:nvSpPr>
              <p:cNvPr id="3248" name="Google Shape;3248;p57"/>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9" name="Google Shape;3249;p57"/>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0" name="Google Shape;3250;p57"/>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1" name="Google Shape;3251;p57"/>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2" name="Google Shape;3252;p57"/>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3" name="Google Shape;3253;p57"/>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4" name="Google Shape;3254;p57"/>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5" name="Google Shape;3255;p57"/>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6" name="Google Shape;3256;p57"/>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7" name="Google Shape;3257;p57"/>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8" name="Google Shape;3258;p57"/>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9" name="Google Shape;3259;p57"/>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0" name="Google Shape;3260;p57"/>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1" name="Google Shape;3261;p57"/>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2" name="Google Shape;3262;p57"/>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3" name="Google Shape;3263;p57"/>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4" name="Google Shape;3264;p57"/>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5" name="Google Shape;3265;p57"/>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6" name="Google Shape;3266;p57"/>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7" name="Google Shape;3267;p57"/>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8" name="Google Shape;3268;p57"/>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9" name="Google Shape;3269;p57"/>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0" name="Google Shape;3270;p57"/>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1" name="Google Shape;3271;p57"/>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2" name="Google Shape;3272;p57"/>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3" name="Google Shape;3273;p57"/>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4" name="Google Shape;3274;p57"/>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5" name="Google Shape;3275;p57"/>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6" name="Google Shape;3276;p57"/>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7" name="Google Shape;3277;p57"/>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8" name="Google Shape;3278;p57"/>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9" name="Google Shape;3279;p57"/>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0" name="Google Shape;3280;p57"/>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1" name="Google Shape;3281;p57"/>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2" name="Google Shape;3282;p57"/>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3" name="Google Shape;3283;p57"/>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4" name="Google Shape;3284;p57"/>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5" name="Google Shape;3285;p57"/>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6" name="Google Shape;3286;p57"/>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7" name="Google Shape;3287;p57"/>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288" name="Google Shape;3288;p57"/>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grpSp>
        <p:nvGrpSpPr>
          <p:cNvPr id="256" name="Google Shape;256;p27"/>
          <p:cNvGrpSpPr/>
          <p:nvPr/>
        </p:nvGrpSpPr>
        <p:grpSpPr>
          <a:xfrm>
            <a:off x="297" y="15560"/>
            <a:ext cx="9143904" cy="5119643"/>
            <a:chOff x="297" y="15560"/>
            <a:chExt cx="9143904" cy="5119643"/>
          </a:xfrm>
        </p:grpSpPr>
        <p:sp>
          <p:nvSpPr>
            <p:cNvPr id="257" name="Google Shape;257;p27"/>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8" name="Google Shape;258;p27"/>
            <p:cNvGrpSpPr/>
            <p:nvPr/>
          </p:nvGrpSpPr>
          <p:grpSpPr>
            <a:xfrm>
              <a:off x="8607" y="4897646"/>
              <a:ext cx="9135594" cy="237557"/>
              <a:chOff x="8607" y="4897646"/>
              <a:chExt cx="9135594" cy="237557"/>
            </a:xfrm>
          </p:grpSpPr>
          <p:sp>
            <p:nvSpPr>
              <p:cNvPr id="259" name="Google Shape;259;p27"/>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rgbClr val="F034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0" name="Google Shape;260;p27"/>
              <p:cNvGrpSpPr/>
              <p:nvPr/>
            </p:nvGrpSpPr>
            <p:grpSpPr>
              <a:xfrm>
                <a:off x="82434" y="4966083"/>
                <a:ext cx="8958164" cy="100651"/>
                <a:chOff x="82434" y="4966083"/>
                <a:chExt cx="8958164" cy="100651"/>
              </a:xfrm>
            </p:grpSpPr>
            <p:sp>
              <p:nvSpPr>
                <p:cNvPr id="261" name="Google Shape;261;p27"/>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 name="Google Shape;262;p27"/>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27"/>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 name="Google Shape;264;p27"/>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p27"/>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27"/>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27"/>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 name="Google Shape;268;p27"/>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 name="Google Shape;269;p27"/>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27"/>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 name="Google Shape;271;p27"/>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 name="Google Shape;272;p27"/>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27"/>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27"/>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Google Shape;275;p27"/>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 name="Google Shape;276;p27"/>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p27"/>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27"/>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 name="Google Shape;279;p27"/>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 name="Google Shape;280;p27"/>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27"/>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27"/>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 name="Google Shape;283;p27"/>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 name="Google Shape;284;p27"/>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 name="Google Shape;285;p27"/>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 name="Google Shape;286;p27"/>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 name="Google Shape;287;p27"/>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27"/>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27"/>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 name="Google Shape;290;p27"/>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 name="Google Shape;291;p27"/>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27"/>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p27"/>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27"/>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 name="Google Shape;295;p27"/>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 name="Google Shape;296;p27"/>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27"/>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27"/>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 name="Google Shape;299;p27"/>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0" name="Google Shape;300;p27"/>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01" name="Google Shape;301;p27"/>
            <p:cNvGrpSpPr/>
            <p:nvPr/>
          </p:nvGrpSpPr>
          <p:grpSpPr>
            <a:xfrm>
              <a:off x="297" y="15560"/>
              <a:ext cx="9143904" cy="237557"/>
              <a:chOff x="297" y="15560"/>
              <a:chExt cx="9143904" cy="237557"/>
            </a:xfrm>
          </p:grpSpPr>
          <p:sp>
            <p:nvSpPr>
              <p:cNvPr id="302" name="Google Shape;302;p27"/>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03" name="Google Shape;303;p27"/>
              <p:cNvGrpSpPr/>
              <p:nvPr/>
            </p:nvGrpSpPr>
            <p:grpSpPr>
              <a:xfrm>
                <a:off x="74092" y="83998"/>
                <a:ext cx="8958196" cy="100651"/>
                <a:chOff x="74092" y="83998"/>
                <a:chExt cx="8958196" cy="100651"/>
              </a:xfrm>
            </p:grpSpPr>
            <p:sp>
              <p:nvSpPr>
                <p:cNvPr id="304" name="Google Shape;304;p27"/>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27"/>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 name="Google Shape;306;p27"/>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 name="Google Shape;307;p27"/>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27"/>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27"/>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 name="Google Shape;310;p27"/>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 name="Google Shape;311;p27"/>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27"/>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27"/>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 name="Google Shape;314;p27"/>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 name="Google Shape;315;p27"/>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27"/>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27"/>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27"/>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9" name="Google Shape;319;p27"/>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27"/>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27"/>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27"/>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27"/>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27"/>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 name="Google Shape;325;p27"/>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27"/>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27"/>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27"/>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27"/>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27"/>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27"/>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27"/>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27"/>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27"/>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27"/>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27"/>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27"/>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27"/>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27"/>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27"/>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27"/>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27"/>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27"/>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
        <p:nvSpPr>
          <p:cNvPr id="344" name="Google Shape;344;p27"/>
          <p:cNvSpPr txBox="1">
            <a:spLocks noGrp="1"/>
          </p:cNvSpPr>
          <p:nvPr>
            <p:ph type="title"/>
          </p:nvPr>
        </p:nvSpPr>
        <p:spPr>
          <a:xfrm>
            <a:off x="4562025" y="2498025"/>
            <a:ext cx="3801600" cy="1020600"/>
          </a:xfrm>
          <a:prstGeom prst="rect">
            <a:avLst/>
          </a:prstGeom>
          <a:noFill/>
          <a:ln>
            <a:noFill/>
          </a:ln>
        </p:spPr>
        <p:txBody>
          <a:bodyPr spcFirstLastPara="1" wrap="square" lIns="91425" tIns="91425" rIns="91425" bIns="91425" anchor="ctr" anchorCtr="0">
            <a:noAutofit/>
          </a:bodyPr>
          <a:lstStyle>
            <a:lvl1pPr lvl="0" algn="l">
              <a:lnSpc>
                <a:spcPct val="90000"/>
              </a:lnSpc>
              <a:spcBef>
                <a:spcPts val="0"/>
              </a:spcBef>
              <a:spcAft>
                <a:spcPts val="0"/>
              </a:spcAft>
              <a:buSzPts val="3600"/>
              <a:buNone/>
              <a:defRPr sz="4000">
                <a:solidFill>
                  <a:schemeClr val="accent2"/>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345" name="Google Shape;345;p27"/>
          <p:cNvSpPr txBox="1">
            <a:spLocks noGrp="1"/>
          </p:cNvSpPr>
          <p:nvPr>
            <p:ph type="title" idx="2"/>
          </p:nvPr>
        </p:nvSpPr>
        <p:spPr>
          <a:xfrm>
            <a:off x="4562025" y="1663700"/>
            <a:ext cx="1872300" cy="85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7000">
                <a:solidFill>
                  <a:schemeClr val="dk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346" name="Google Shape;346;p27"/>
          <p:cNvSpPr txBox="1">
            <a:spLocks noGrp="1"/>
          </p:cNvSpPr>
          <p:nvPr>
            <p:ph type="subTitle" idx="1"/>
          </p:nvPr>
        </p:nvSpPr>
        <p:spPr>
          <a:xfrm>
            <a:off x="4562025" y="3470800"/>
            <a:ext cx="3801600" cy="315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solidFill>
                  <a:schemeClr val="accent2"/>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347"/>
        <p:cNvGrpSpPr/>
        <p:nvPr/>
      </p:nvGrpSpPr>
      <p:grpSpPr>
        <a:xfrm>
          <a:off x="0" y="0"/>
          <a:ext cx="0" cy="0"/>
          <a:chOff x="0" y="0"/>
          <a:chExt cx="0" cy="0"/>
        </a:xfrm>
      </p:grpSpPr>
      <p:grpSp>
        <p:nvGrpSpPr>
          <p:cNvPr id="348" name="Google Shape;348;p28"/>
          <p:cNvGrpSpPr/>
          <p:nvPr/>
        </p:nvGrpSpPr>
        <p:grpSpPr>
          <a:xfrm>
            <a:off x="297" y="15560"/>
            <a:ext cx="9143904" cy="5119643"/>
            <a:chOff x="297" y="15560"/>
            <a:chExt cx="9143904" cy="5119643"/>
          </a:xfrm>
        </p:grpSpPr>
        <p:grpSp>
          <p:nvGrpSpPr>
            <p:cNvPr id="349" name="Google Shape;349;p28"/>
            <p:cNvGrpSpPr/>
            <p:nvPr/>
          </p:nvGrpSpPr>
          <p:grpSpPr>
            <a:xfrm>
              <a:off x="297" y="15560"/>
              <a:ext cx="9143904" cy="5119643"/>
              <a:chOff x="297" y="15560"/>
              <a:chExt cx="9143904" cy="5119643"/>
            </a:xfrm>
          </p:grpSpPr>
          <p:sp>
            <p:nvSpPr>
              <p:cNvPr id="350" name="Google Shape;350;p28"/>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28"/>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52" name="Google Shape;352;p28"/>
              <p:cNvGrpSpPr/>
              <p:nvPr/>
            </p:nvGrpSpPr>
            <p:grpSpPr>
              <a:xfrm>
                <a:off x="74092" y="83998"/>
                <a:ext cx="8958196" cy="100651"/>
                <a:chOff x="74092" y="83998"/>
                <a:chExt cx="8958196" cy="100651"/>
              </a:xfrm>
            </p:grpSpPr>
            <p:sp>
              <p:nvSpPr>
                <p:cNvPr id="353" name="Google Shape;353;p28"/>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28"/>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28"/>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28"/>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28"/>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28"/>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28"/>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28"/>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 name="Google Shape;361;p28"/>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28"/>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28"/>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28"/>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28"/>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28"/>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28"/>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28"/>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28"/>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28"/>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28"/>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28"/>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28"/>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28"/>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28"/>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28"/>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28"/>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28"/>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28"/>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28"/>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28"/>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28"/>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28"/>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 name="Google Shape;384;p28"/>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28"/>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28"/>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28"/>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 name="Google Shape;388;p28"/>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28"/>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28"/>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28"/>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28"/>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3" name="Google Shape;393;p28"/>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4" name="Google Shape;394;p28"/>
              <p:cNvGrpSpPr/>
              <p:nvPr/>
            </p:nvGrpSpPr>
            <p:grpSpPr>
              <a:xfrm>
                <a:off x="82434" y="4966083"/>
                <a:ext cx="8958164" cy="100651"/>
                <a:chOff x="82434" y="4966083"/>
                <a:chExt cx="8958164" cy="100651"/>
              </a:xfrm>
            </p:grpSpPr>
            <p:sp>
              <p:nvSpPr>
                <p:cNvPr id="395" name="Google Shape;395;p28"/>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28"/>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 name="Google Shape;397;p28"/>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28"/>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 name="Google Shape;399;p28"/>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 name="Google Shape;400;p28"/>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28"/>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28"/>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28"/>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28"/>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 name="Google Shape;405;p28"/>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28"/>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28"/>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 name="Google Shape;408;p28"/>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 name="Google Shape;409;p28"/>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28"/>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28"/>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28"/>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28"/>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28"/>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28"/>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28"/>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28"/>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28"/>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28"/>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28"/>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28"/>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28"/>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28"/>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28"/>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28"/>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28"/>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28"/>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28"/>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28"/>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28"/>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28"/>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28"/>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28"/>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28"/>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35" name="Google Shape;435;p28"/>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6" name="Google Shape;436;p28"/>
          <p:cNvSpPr/>
          <p:nvPr/>
        </p:nvSpPr>
        <p:spPr>
          <a:xfrm rot="10800000">
            <a:off x="9117184" y="361921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p28"/>
          <p:cNvSpPr/>
          <p:nvPr/>
        </p:nvSpPr>
        <p:spPr>
          <a:xfrm rot="10800000">
            <a:off x="9117184" y="2708091"/>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28"/>
          <p:cNvSpPr/>
          <p:nvPr/>
        </p:nvSpPr>
        <p:spPr>
          <a:xfrm rot="10800000" flipH="1">
            <a:off x="7991305" y="5118077"/>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28"/>
          <p:cNvSpPr/>
          <p:nvPr/>
        </p:nvSpPr>
        <p:spPr>
          <a:xfrm rot="10800000" flipH="1">
            <a:off x="7991305" y="5118077"/>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28"/>
          <p:cNvSpPr txBox="1">
            <a:spLocks noGrp="1"/>
          </p:cNvSpPr>
          <p:nvPr>
            <p:ph type="title"/>
          </p:nvPr>
        </p:nvSpPr>
        <p:spPr>
          <a:xfrm>
            <a:off x="720000" y="676361"/>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441" name="Google Shape;441;p28"/>
          <p:cNvSpPr txBox="1">
            <a:spLocks noGrp="1"/>
          </p:cNvSpPr>
          <p:nvPr>
            <p:ph type="body" idx="1"/>
          </p:nvPr>
        </p:nvSpPr>
        <p:spPr>
          <a:xfrm>
            <a:off x="720000" y="1184651"/>
            <a:ext cx="7704000" cy="572700"/>
          </a:xfrm>
          <a:prstGeom prst="rect">
            <a:avLst/>
          </a:prstGeom>
          <a:noFill/>
          <a:ln>
            <a:noFill/>
          </a:ln>
        </p:spPr>
        <p:txBody>
          <a:bodyPr spcFirstLastPara="1" wrap="square" lIns="91425" tIns="91425" rIns="91425" bIns="91425" anchor="ctr" anchorCtr="0">
            <a:noAutofit/>
          </a:bodyPr>
          <a:lstStyle>
            <a:lvl1pPr marL="457200" lvl="0" indent="-304800" algn="ctr">
              <a:lnSpc>
                <a:spcPct val="115000"/>
              </a:lnSpc>
              <a:spcBef>
                <a:spcPts val="0"/>
              </a:spcBef>
              <a:spcAft>
                <a:spcPts val="0"/>
              </a:spcAft>
              <a:buClr>
                <a:srgbClr val="434343"/>
              </a:buClr>
              <a:buSzPts val="1200"/>
              <a:buAutoNum type="arabicPeriod"/>
              <a:defRPr/>
            </a:lvl1pPr>
            <a:lvl2pPr marL="914400" lvl="1" indent="-304800" algn="l">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algn="l">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algn="l">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algn="l">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algn="l">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algn="l">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algn="l">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algn="l">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42"/>
        <p:cNvGrpSpPr/>
        <p:nvPr/>
      </p:nvGrpSpPr>
      <p:grpSpPr>
        <a:xfrm>
          <a:off x="0" y="0"/>
          <a:ext cx="0" cy="0"/>
          <a:chOff x="0" y="0"/>
          <a:chExt cx="0" cy="0"/>
        </a:xfrm>
      </p:grpSpPr>
      <p:grpSp>
        <p:nvGrpSpPr>
          <p:cNvPr id="443" name="Google Shape;443;p29"/>
          <p:cNvGrpSpPr/>
          <p:nvPr/>
        </p:nvGrpSpPr>
        <p:grpSpPr>
          <a:xfrm>
            <a:off x="297" y="15560"/>
            <a:ext cx="9143904" cy="5119643"/>
            <a:chOff x="297" y="15560"/>
            <a:chExt cx="9143904" cy="5119643"/>
          </a:xfrm>
        </p:grpSpPr>
        <p:grpSp>
          <p:nvGrpSpPr>
            <p:cNvPr id="444" name="Google Shape;444;p29"/>
            <p:cNvGrpSpPr/>
            <p:nvPr/>
          </p:nvGrpSpPr>
          <p:grpSpPr>
            <a:xfrm>
              <a:off x="297" y="15560"/>
              <a:ext cx="9143904" cy="5119643"/>
              <a:chOff x="297" y="15560"/>
              <a:chExt cx="9143904" cy="5119643"/>
            </a:xfrm>
          </p:grpSpPr>
          <p:sp>
            <p:nvSpPr>
              <p:cNvPr id="445" name="Google Shape;445;p29"/>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29"/>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47" name="Google Shape;447;p29"/>
              <p:cNvGrpSpPr/>
              <p:nvPr/>
            </p:nvGrpSpPr>
            <p:grpSpPr>
              <a:xfrm>
                <a:off x="74092" y="83998"/>
                <a:ext cx="8958196" cy="100651"/>
                <a:chOff x="74092" y="83998"/>
                <a:chExt cx="8958196" cy="100651"/>
              </a:xfrm>
            </p:grpSpPr>
            <p:sp>
              <p:nvSpPr>
                <p:cNvPr id="448" name="Google Shape;448;p29"/>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29"/>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29"/>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29"/>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29"/>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29"/>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29"/>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29"/>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29"/>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29"/>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29"/>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29"/>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29"/>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29"/>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29"/>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29"/>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29"/>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29"/>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29"/>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29"/>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29"/>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29"/>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29"/>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29"/>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29"/>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29"/>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29"/>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 name="Google Shape;475;p29"/>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 name="Google Shape;476;p29"/>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29"/>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29"/>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29"/>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29"/>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29"/>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29"/>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29"/>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29"/>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29"/>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29"/>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29"/>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88" name="Google Shape;488;p29"/>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89" name="Google Shape;489;p29"/>
              <p:cNvGrpSpPr/>
              <p:nvPr/>
            </p:nvGrpSpPr>
            <p:grpSpPr>
              <a:xfrm>
                <a:off x="82434" y="4966083"/>
                <a:ext cx="8958164" cy="100651"/>
                <a:chOff x="82434" y="4966083"/>
                <a:chExt cx="8958164" cy="100651"/>
              </a:xfrm>
            </p:grpSpPr>
            <p:sp>
              <p:nvSpPr>
                <p:cNvPr id="490" name="Google Shape;490;p29"/>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29"/>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29"/>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29"/>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29"/>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29"/>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29"/>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29"/>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29"/>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29"/>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29"/>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29"/>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29"/>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29"/>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29"/>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29"/>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29"/>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29"/>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29"/>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29"/>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29"/>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29"/>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29"/>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29"/>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29"/>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29"/>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29"/>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29"/>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29"/>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29"/>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29"/>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29"/>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29"/>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29"/>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29"/>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29"/>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29"/>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 name="Google Shape;527;p29"/>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 name="Google Shape;528;p29"/>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29"/>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530" name="Google Shape;530;p29"/>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31" name="Google Shape;531;p29"/>
          <p:cNvSpPr txBox="1">
            <a:spLocks noGrp="1"/>
          </p:cNvSpPr>
          <p:nvPr>
            <p:ph type="title"/>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532" name="Google Shape;532;p29"/>
          <p:cNvSpPr txBox="1">
            <a:spLocks noGrp="1"/>
          </p:cNvSpPr>
          <p:nvPr>
            <p:ph type="subTitle" idx="1"/>
          </p:nvPr>
        </p:nvSpPr>
        <p:spPr>
          <a:xfrm>
            <a:off x="5055286" y="3806972"/>
            <a:ext cx="2505600" cy="649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400"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33" name="Google Shape;533;p29"/>
          <p:cNvSpPr txBox="1">
            <a:spLocks noGrp="1"/>
          </p:cNvSpPr>
          <p:nvPr>
            <p:ph type="subTitle" idx="2"/>
          </p:nvPr>
        </p:nvSpPr>
        <p:spPr>
          <a:xfrm>
            <a:off x="1583289" y="3806972"/>
            <a:ext cx="2505600" cy="649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400" b="0"/>
            </a:lvl1pPr>
            <a:lvl2pPr lvl="1" algn="ctr">
              <a:lnSpc>
                <a:spcPct val="100000"/>
              </a:lnSpc>
              <a:spcBef>
                <a:spcPts val="160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34" name="Google Shape;534;p29"/>
          <p:cNvSpPr txBox="1">
            <a:spLocks noGrp="1"/>
          </p:cNvSpPr>
          <p:nvPr>
            <p:ph type="subTitle" idx="3"/>
          </p:nvPr>
        </p:nvSpPr>
        <p:spPr>
          <a:xfrm>
            <a:off x="5055276" y="3376024"/>
            <a:ext cx="2505600" cy="486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Bebas Neue"/>
              <a:buNone/>
              <a:defRPr sz="2100">
                <a:solidFill>
                  <a:schemeClr val="lt1"/>
                </a:solidFill>
                <a:latin typeface="Alfa Slab One"/>
                <a:ea typeface="Alfa Slab One"/>
                <a:cs typeface="Alfa Slab One"/>
                <a:sym typeface="Alfa Slab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5" name="Google Shape;535;p29"/>
          <p:cNvSpPr txBox="1">
            <a:spLocks noGrp="1"/>
          </p:cNvSpPr>
          <p:nvPr>
            <p:ph type="subTitle" idx="4"/>
          </p:nvPr>
        </p:nvSpPr>
        <p:spPr>
          <a:xfrm>
            <a:off x="1583300" y="3376024"/>
            <a:ext cx="2505600" cy="4869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400"/>
              <a:buFont typeface="Bebas Neue"/>
              <a:buNone/>
              <a:defRPr sz="2100">
                <a:solidFill>
                  <a:schemeClr val="lt1"/>
                </a:solidFill>
                <a:latin typeface="Alfa Slab One"/>
                <a:ea typeface="Alfa Slab One"/>
                <a:cs typeface="Alfa Slab One"/>
                <a:sym typeface="Alfa Slab One"/>
              </a:defRPr>
            </a:lvl1pPr>
            <a:lvl2pPr lvl="1" algn="ctr">
              <a:lnSpc>
                <a:spcPct val="100000"/>
              </a:lnSpc>
              <a:spcBef>
                <a:spcPts val="160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6" name="Google Shape;536;p29"/>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29"/>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8"/>
        <p:cNvGrpSpPr/>
        <p:nvPr/>
      </p:nvGrpSpPr>
      <p:grpSpPr>
        <a:xfrm>
          <a:off x="0" y="0"/>
          <a:ext cx="0" cy="0"/>
          <a:chOff x="0" y="0"/>
          <a:chExt cx="0" cy="0"/>
        </a:xfrm>
      </p:grpSpPr>
      <p:grpSp>
        <p:nvGrpSpPr>
          <p:cNvPr id="539" name="Google Shape;539;p30"/>
          <p:cNvGrpSpPr/>
          <p:nvPr/>
        </p:nvGrpSpPr>
        <p:grpSpPr>
          <a:xfrm>
            <a:off x="297" y="15560"/>
            <a:ext cx="9143904" cy="5119643"/>
            <a:chOff x="297" y="15560"/>
            <a:chExt cx="9143904" cy="5119643"/>
          </a:xfrm>
        </p:grpSpPr>
        <p:grpSp>
          <p:nvGrpSpPr>
            <p:cNvPr id="540" name="Google Shape;540;p30"/>
            <p:cNvGrpSpPr/>
            <p:nvPr/>
          </p:nvGrpSpPr>
          <p:grpSpPr>
            <a:xfrm>
              <a:off x="297" y="15560"/>
              <a:ext cx="9143904" cy="5119643"/>
              <a:chOff x="297" y="15560"/>
              <a:chExt cx="9143904" cy="5119643"/>
            </a:xfrm>
          </p:grpSpPr>
          <p:sp>
            <p:nvSpPr>
              <p:cNvPr id="541" name="Google Shape;541;p30"/>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30"/>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43" name="Google Shape;543;p30"/>
              <p:cNvGrpSpPr/>
              <p:nvPr/>
            </p:nvGrpSpPr>
            <p:grpSpPr>
              <a:xfrm>
                <a:off x="74092" y="83998"/>
                <a:ext cx="8958196" cy="100651"/>
                <a:chOff x="74092" y="83998"/>
                <a:chExt cx="8958196" cy="100651"/>
              </a:xfrm>
            </p:grpSpPr>
            <p:sp>
              <p:nvSpPr>
                <p:cNvPr id="544" name="Google Shape;544;p30"/>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 name="Google Shape;545;p30"/>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 name="Google Shape;546;p30"/>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 name="Google Shape;547;p30"/>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30"/>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30"/>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0" name="Google Shape;550;p30"/>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1" name="Google Shape;551;p30"/>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2" name="Google Shape;552;p30"/>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3" name="Google Shape;553;p30"/>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4" name="Google Shape;554;p30"/>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5" name="Google Shape;555;p30"/>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6" name="Google Shape;556;p30"/>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7" name="Google Shape;557;p30"/>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8" name="Google Shape;558;p30"/>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9" name="Google Shape;559;p30"/>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0" name="Google Shape;560;p30"/>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1" name="Google Shape;561;p30"/>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2" name="Google Shape;562;p30"/>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30"/>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4" name="Google Shape;564;p30"/>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5" name="Google Shape;565;p30"/>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6" name="Google Shape;566;p30"/>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7" name="Google Shape;567;p30"/>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8" name="Google Shape;568;p30"/>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9" name="Google Shape;569;p30"/>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0" name="Google Shape;570;p30"/>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1" name="Google Shape;571;p30"/>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2" name="Google Shape;572;p30"/>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3" name="Google Shape;573;p30"/>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4" name="Google Shape;574;p30"/>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5" name="Google Shape;575;p30"/>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6" name="Google Shape;576;p30"/>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7" name="Google Shape;577;p30"/>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8" name="Google Shape;578;p30"/>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9" name="Google Shape;579;p30"/>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0" name="Google Shape;580;p30"/>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1" name="Google Shape;581;p30"/>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2" name="Google Shape;582;p30"/>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3" name="Google Shape;583;p30"/>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84" name="Google Shape;584;p30"/>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5" name="Google Shape;585;p30"/>
              <p:cNvGrpSpPr/>
              <p:nvPr/>
            </p:nvGrpSpPr>
            <p:grpSpPr>
              <a:xfrm>
                <a:off x="82434" y="4966083"/>
                <a:ext cx="8958164" cy="100651"/>
                <a:chOff x="82434" y="4966083"/>
                <a:chExt cx="8958164" cy="100651"/>
              </a:xfrm>
            </p:grpSpPr>
            <p:sp>
              <p:nvSpPr>
                <p:cNvPr id="586" name="Google Shape;586;p30"/>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30"/>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8" name="Google Shape;588;p30"/>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9" name="Google Shape;589;p30"/>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30"/>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30"/>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2" name="Google Shape;592;p30"/>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3" name="Google Shape;593;p30"/>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30"/>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30"/>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6" name="Google Shape;596;p30"/>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7" name="Google Shape;597;p30"/>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30"/>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30"/>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0" name="Google Shape;600;p30"/>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1" name="Google Shape;601;p30"/>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30"/>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3" name="Google Shape;603;p30"/>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4" name="Google Shape;604;p30"/>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30"/>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30"/>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7" name="Google Shape;607;p30"/>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8" name="Google Shape;608;p30"/>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30"/>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0" name="Google Shape;610;p30"/>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1" name="Google Shape;611;p30"/>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30"/>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30"/>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4" name="Google Shape;614;p30"/>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5" name="Google Shape;615;p30"/>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30"/>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30"/>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8" name="Google Shape;618;p30"/>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9" name="Google Shape;619;p30"/>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 name="Google Shape;620;p30"/>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30"/>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2" name="Google Shape;622;p30"/>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3" name="Google Shape;623;p30"/>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4" name="Google Shape;624;p30"/>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5" name="Google Shape;625;p30"/>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626" name="Google Shape;626;p30"/>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27" name="Google Shape;627;p30"/>
          <p:cNvSpPr txBox="1">
            <a:spLocks noGrp="1"/>
          </p:cNvSpPr>
          <p:nvPr>
            <p:ph type="title"/>
          </p:nvPr>
        </p:nvSpPr>
        <p:spPr>
          <a:xfrm>
            <a:off x="720000" y="676656"/>
            <a:ext cx="7704000" cy="32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628" name="Google Shape;628;p30"/>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9" name="Google Shape;629;p30"/>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30"/>
        <p:cNvGrpSpPr/>
        <p:nvPr/>
      </p:nvGrpSpPr>
      <p:grpSpPr>
        <a:xfrm>
          <a:off x="0" y="0"/>
          <a:ext cx="0" cy="0"/>
          <a:chOff x="0" y="0"/>
          <a:chExt cx="0" cy="0"/>
        </a:xfrm>
      </p:grpSpPr>
      <p:grpSp>
        <p:nvGrpSpPr>
          <p:cNvPr id="631" name="Google Shape;631;p31"/>
          <p:cNvGrpSpPr/>
          <p:nvPr/>
        </p:nvGrpSpPr>
        <p:grpSpPr>
          <a:xfrm>
            <a:off x="297" y="15560"/>
            <a:ext cx="9143904" cy="5119643"/>
            <a:chOff x="297" y="15560"/>
            <a:chExt cx="9143904" cy="5119643"/>
          </a:xfrm>
        </p:grpSpPr>
        <p:grpSp>
          <p:nvGrpSpPr>
            <p:cNvPr id="632" name="Google Shape;632;p31"/>
            <p:cNvGrpSpPr/>
            <p:nvPr/>
          </p:nvGrpSpPr>
          <p:grpSpPr>
            <a:xfrm>
              <a:off x="297" y="15560"/>
              <a:ext cx="9143904" cy="5119643"/>
              <a:chOff x="297" y="15560"/>
              <a:chExt cx="9143904" cy="5119643"/>
            </a:xfrm>
          </p:grpSpPr>
          <p:sp>
            <p:nvSpPr>
              <p:cNvPr id="633" name="Google Shape;633;p31"/>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4" name="Google Shape;634;p31"/>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35" name="Google Shape;635;p31"/>
              <p:cNvGrpSpPr/>
              <p:nvPr/>
            </p:nvGrpSpPr>
            <p:grpSpPr>
              <a:xfrm>
                <a:off x="74092" y="83998"/>
                <a:ext cx="8958196" cy="100651"/>
                <a:chOff x="74092" y="83998"/>
                <a:chExt cx="8958196" cy="100651"/>
              </a:xfrm>
            </p:grpSpPr>
            <p:sp>
              <p:nvSpPr>
                <p:cNvPr id="636" name="Google Shape;636;p31"/>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7" name="Google Shape;637;p31"/>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8" name="Google Shape;638;p31"/>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9" name="Google Shape;639;p31"/>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0" name="Google Shape;640;p31"/>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1" name="Google Shape;641;p31"/>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2" name="Google Shape;642;p31"/>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3" name="Google Shape;643;p31"/>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4" name="Google Shape;644;p31"/>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5" name="Google Shape;645;p31"/>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6" name="Google Shape;646;p31"/>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7" name="Google Shape;647;p31"/>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8" name="Google Shape;648;p31"/>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9" name="Google Shape;649;p31"/>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0" name="Google Shape;650;p31"/>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1" name="Google Shape;651;p31"/>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2" name="Google Shape;652;p31"/>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3" name="Google Shape;653;p31"/>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4" name="Google Shape;654;p31"/>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5" name="Google Shape;655;p31"/>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6" name="Google Shape;656;p31"/>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7" name="Google Shape;657;p31"/>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8" name="Google Shape;658;p31"/>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9" name="Google Shape;659;p31"/>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0" name="Google Shape;660;p31"/>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1" name="Google Shape;661;p31"/>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 name="Google Shape;662;p31"/>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3" name="Google Shape;663;p31"/>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4" name="Google Shape;664;p31"/>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5" name="Google Shape;665;p31"/>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6" name="Google Shape;666;p31"/>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7" name="Google Shape;667;p31"/>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8" name="Google Shape;668;p31"/>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9" name="Google Shape;669;p31"/>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0" name="Google Shape;670;p31"/>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1" name="Google Shape;671;p31"/>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2" name="Google Shape;672;p31"/>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3" name="Google Shape;673;p31"/>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4" name="Google Shape;674;p31"/>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5" name="Google Shape;675;p31"/>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76" name="Google Shape;676;p31"/>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77" name="Google Shape;677;p31"/>
              <p:cNvGrpSpPr/>
              <p:nvPr/>
            </p:nvGrpSpPr>
            <p:grpSpPr>
              <a:xfrm>
                <a:off x="82434" y="4966083"/>
                <a:ext cx="8958164" cy="100651"/>
                <a:chOff x="82434" y="4966083"/>
                <a:chExt cx="8958164" cy="100651"/>
              </a:xfrm>
            </p:grpSpPr>
            <p:sp>
              <p:nvSpPr>
                <p:cNvPr id="678" name="Google Shape;678;p31"/>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9" name="Google Shape;679;p31"/>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31"/>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31"/>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2" name="Google Shape;682;p31"/>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3" name="Google Shape;683;p31"/>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31"/>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31"/>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6" name="Google Shape;686;p31"/>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7" name="Google Shape;687;p31"/>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31"/>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31"/>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0" name="Google Shape;690;p31"/>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1" name="Google Shape;691;p31"/>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31"/>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3" name="Google Shape;693;p31"/>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4" name="Google Shape;694;p31"/>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31"/>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6" name="Google Shape;696;p31"/>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7" name="Google Shape;697;p31"/>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31"/>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31"/>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0" name="Google Shape;700;p31"/>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1" name="Google Shape;701;p31"/>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31"/>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3" name="Google Shape;703;p31"/>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4" name="Google Shape;704;p31"/>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31"/>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31"/>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7" name="Google Shape;707;p31"/>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8" name="Google Shape;708;p31"/>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31"/>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31"/>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1" name="Google Shape;711;p31"/>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2" name="Google Shape;712;p31"/>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31"/>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31"/>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5" name="Google Shape;715;p31"/>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6" name="Google Shape;716;p31"/>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7" name="Google Shape;717;p31"/>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718" name="Google Shape;718;p31"/>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19" name="Google Shape;719;p31"/>
          <p:cNvSpPr txBox="1">
            <a:spLocks noGrp="1"/>
          </p:cNvSpPr>
          <p:nvPr>
            <p:ph type="title"/>
          </p:nvPr>
        </p:nvSpPr>
        <p:spPr>
          <a:xfrm>
            <a:off x="720000" y="676656"/>
            <a:ext cx="7219500" cy="320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720" name="Google Shape;720;p31"/>
          <p:cNvSpPr txBox="1">
            <a:spLocks noGrp="1"/>
          </p:cNvSpPr>
          <p:nvPr>
            <p:ph type="subTitle" idx="1"/>
          </p:nvPr>
        </p:nvSpPr>
        <p:spPr>
          <a:xfrm>
            <a:off x="720000" y="1541950"/>
            <a:ext cx="4150800" cy="2703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dk2"/>
              </a:buClr>
              <a:buSzPts val="1600"/>
              <a:buFont typeface="Nunito Light"/>
              <a:buChar char="●"/>
              <a:defRPr sz="1600"/>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1600"/>
              </a:spcBef>
              <a:spcAft>
                <a:spcPts val="0"/>
              </a:spcAft>
              <a:buClr>
                <a:srgbClr val="E76A28"/>
              </a:buClr>
              <a:buSzPts val="1500"/>
              <a:buFont typeface="Nunito Light"/>
              <a:buChar char="■"/>
              <a:defRPr/>
            </a:lvl3pPr>
            <a:lvl4pPr lvl="3" algn="ctr">
              <a:lnSpc>
                <a:spcPct val="100000"/>
              </a:lnSpc>
              <a:spcBef>
                <a:spcPts val="1600"/>
              </a:spcBef>
              <a:spcAft>
                <a:spcPts val="0"/>
              </a:spcAft>
              <a:buClr>
                <a:srgbClr val="E76A28"/>
              </a:buClr>
              <a:buSzPts val="1500"/>
              <a:buFont typeface="Nunito Light"/>
              <a:buChar char="●"/>
              <a:defRPr/>
            </a:lvl4pPr>
            <a:lvl5pPr lvl="4" algn="ctr">
              <a:lnSpc>
                <a:spcPct val="100000"/>
              </a:lnSpc>
              <a:spcBef>
                <a:spcPts val="1600"/>
              </a:spcBef>
              <a:spcAft>
                <a:spcPts val="0"/>
              </a:spcAft>
              <a:buClr>
                <a:srgbClr val="E76A28"/>
              </a:buClr>
              <a:buSzPts val="1400"/>
              <a:buFont typeface="Nunito Light"/>
              <a:buChar char="○"/>
              <a:defRPr/>
            </a:lvl5pPr>
            <a:lvl6pPr lvl="5" algn="ctr">
              <a:lnSpc>
                <a:spcPct val="100000"/>
              </a:lnSpc>
              <a:spcBef>
                <a:spcPts val="1600"/>
              </a:spcBef>
              <a:spcAft>
                <a:spcPts val="0"/>
              </a:spcAft>
              <a:buClr>
                <a:srgbClr val="999999"/>
              </a:buClr>
              <a:buSzPts val="1400"/>
              <a:buFont typeface="Nunito Light"/>
              <a:buChar char="■"/>
              <a:defRPr/>
            </a:lvl6pPr>
            <a:lvl7pPr lvl="6" algn="ctr">
              <a:lnSpc>
                <a:spcPct val="100000"/>
              </a:lnSpc>
              <a:spcBef>
                <a:spcPts val="1600"/>
              </a:spcBef>
              <a:spcAft>
                <a:spcPts val="0"/>
              </a:spcAft>
              <a:buClr>
                <a:srgbClr val="999999"/>
              </a:buClr>
              <a:buSzPts val="1300"/>
              <a:buFont typeface="Nunito Light"/>
              <a:buChar char="●"/>
              <a:defRPr/>
            </a:lvl7pPr>
            <a:lvl8pPr lvl="7" algn="ctr">
              <a:lnSpc>
                <a:spcPct val="100000"/>
              </a:lnSpc>
              <a:spcBef>
                <a:spcPts val="1600"/>
              </a:spcBef>
              <a:spcAft>
                <a:spcPts val="0"/>
              </a:spcAft>
              <a:buClr>
                <a:srgbClr val="999999"/>
              </a:buClr>
              <a:buSzPts val="1300"/>
              <a:buFont typeface="Nunito Light"/>
              <a:buChar char="○"/>
              <a:defRPr/>
            </a:lvl8pPr>
            <a:lvl9pPr lvl="8" algn="ctr">
              <a:lnSpc>
                <a:spcPct val="100000"/>
              </a:lnSpc>
              <a:spcBef>
                <a:spcPts val="1600"/>
              </a:spcBef>
              <a:spcAft>
                <a:spcPts val="1600"/>
              </a:spcAft>
              <a:buClr>
                <a:srgbClr val="999999"/>
              </a:buClr>
              <a:buSzPts val="1400"/>
              <a:buFont typeface="Nunito Light"/>
              <a:buChar char="■"/>
              <a:defRPr/>
            </a:lvl9pPr>
          </a:lstStyle>
          <a:p>
            <a:endParaRPr/>
          </a:p>
        </p:txBody>
      </p:sp>
      <p:sp>
        <p:nvSpPr>
          <p:cNvPr id="721" name="Google Shape;721;p31"/>
          <p:cNvSpPr/>
          <p:nvPr/>
        </p:nvSpPr>
        <p:spPr>
          <a:xfrm>
            <a:off x="7227168" y="373967"/>
            <a:ext cx="1649967" cy="780806"/>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31"/>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723"/>
        <p:cNvGrpSpPr/>
        <p:nvPr/>
      </p:nvGrpSpPr>
      <p:grpSpPr>
        <a:xfrm>
          <a:off x="0" y="0"/>
          <a:ext cx="0" cy="0"/>
          <a:chOff x="0" y="0"/>
          <a:chExt cx="0" cy="0"/>
        </a:xfrm>
      </p:grpSpPr>
      <p:grpSp>
        <p:nvGrpSpPr>
          <p:cNvPr id="724" name="Google Shape;724;p32"/>
          <p:cNvGrpSpPr/>
          <p:nvPr/>
        </p:nvGrpSpPr>
        <p:grpSpPr>
          <a:xfrm>
            <a:off x="297" y="15560"/>
            <a:ext cx="9143904" cy="5119643"/>
            <a:chOff x="297" y="15560"/>
            <a:chExt cx="9143904" cy="5119643"/>
          </a:xfrm>
        </p:grpSpPr>
        <p:sp>
          <p:nvSpPr>
            <p:cNvPr id="725" name="Google Shape;725;p32"/>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26" name="Google Shape;726;p32"/>
            <p:cNvGrpSpPr/>
            <p:nvPr/>
          </p:nvGrpSpPr>
          <p:grpSpPr>
            <a:xfrm>
              <a:off x="8607" y="4897646"/>
              <a:ext cx="9135594" cy="237557"/>
              <a:chOff x="8607" y="4897646"/>
              <a:chExt cx="9135594" cy="237557"/>
            </a:xfrm>
          </p:grpSpPr>
          <p:sp>
            <p:nvSpPr>
              <p:cNvPr id="727" name="Google Shape;727;p32"/>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rgbClr val="F0345E"/>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28" name="Google Shape;728;p32"/>
              <p:cNvGrpSpPr/>
              <p:nvPr/>
            </p:nvGrpSpPr>
            <p:grpSpPr>
              <a:xfrm>
                <a:off x="82434" y="4966083"/>
                <a:ext cx="8958164" cy="100651"/>
                <a:chOff x="82434" y="4966083"/>
                <a:chExt cx="8958164" cy="100651"/>
              </a:xfrm>
            </p:grpSpPr>
            <p:sp>
              <p:nvSpPr>
                <p:cNvPr id="729" name="Google Shape;729;p32"/>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0" name="Google Shape;730;p32"/>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1" name="Google Shape;731;p32"/>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32"/>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32"/>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32"/>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32"/>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32"/>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32"/>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32"/>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32"/>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32"/>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 name="Google Shape;741;p32"/>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 name="Google Shape;742;p32"/>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32"/>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 name="Google Shape;744;p32"/>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 name="Google Shape;745;p32"/>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 name="Google Shape;746;p32"/>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 name="Google Shape;747;p32"/>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32"/>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32"/>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32"/>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32"/>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32"/>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32"/>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 name="Google Shape;754;p32"/>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32"/>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32"/>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 name="Google Shape;757;p32"/>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32"/>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32"/>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32"/>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 name="Google Shape;761;p32"/>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 name="Google Shape;762;p32"/>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 name="Google Shape;763;p32"/>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 name="Google Shape;764;p32"/>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 name="Google Shape;765;p32"/>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 name="Google Shape;766;p32"/>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 name="Google Shape;767;p32"/>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 name="Google Shape;768;p32"/>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769" name="Google Shape;769;p32"/>
            <p:cNvGrpSpPr/>
            <p:nvPr/>
          </p:nvGrpSpPr>
          <p:grpSpPr>
            <a:xfrm>
              <a:off x="297" y="15560"/>
              <a:ext cx="9143904" cy="237557"/>
              <a:chOff x="297" y="15560"/>
              <a:chExt cx="9143904" cy="237557"/>
            </a:xfrm>
          </p:grpSpPr>
          <p:sp>
            <p:nvSpPr>
              <p:cNvPr id="770" name="Google Shape;770;p32"/>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71" name="Google Shape;771;p32"/>
              <p:cNvGrpSpPr/>
              <p:nvPr/>
            </p:nvGrpSpPr>
            <p:grpSpPr>
              <a:xfrm>
                <a:off x="74092" y="83998"/>
                <a:ext cx="8958196" cy="100651"/>
                <a:chOff x="74092" y="83998"/>
                <a:chExt cx="8958196" cy="100651"/>
              </a:xfrm>
            </p:grpSpPr>
            <p:sp>
              <p:nvSpPr>
                <p:cNvPr id="772" name="Google Shape;772;p32"/>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32"/>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p32"/>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 name="Google Shape;775;p32"/>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 name="Google Shape;776;p32"/>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 name="Google Shape;777;p32"/>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 name="Google Shape;778;p32"/>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32"/>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32"/>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 name="Google Shape;781;p32"/>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 name="Google Shape;782;p32"/>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 name="Google Shape;783;p32"/>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32"/>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32"/>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32"/>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32"/>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32"/>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32"/>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 name="Google Shape;790;p32"/>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32"/>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32"/>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 name="Google Shape;793;p32"/>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32"/>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32"/>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32"/>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 name="Google Shape;797;p32"/>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32"/>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 name="Google Shape;799;p32"/>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 name="Google Shape;800;p32"/>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 name="Google Shape;801;p32"/>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 name="Google Shape;802;p32"/>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 name="Google Shape;803;p32"/>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 name="Google Shape;804;p32"/>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 name="Google Shape;805;p32"/>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32"/>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32"/>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32"/>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 name="Google Shape;809;p32"/>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 name="Google Shape;810;p32"/>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32"/>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812" name="Google Shape;812;p32"/>
          <p:cNvGrpSpPr/>
          <p:nvPr/>
        </p:nvGrpSpPr>
        <p:grpSpPr>
          <a:xfrm flipH="1">
            <a:off x="1905488" y="2246567"/>
            <a:ext cx="6935225" cy="2530662"/>
            <a:chOff x="11537550" y="2290022"/>
            <a:chExt cx="7847053" cy="3405548"/>
          </a:xfrm>
        </p:grpSpPr>
        <p:sp>
          <p:nvSpPr>
            <p:cNvPr id="813" name="Google Shape;813;p32"/>
            <p:cNvSpPr/>
            <p:nvPr/>
          </p:nvSpPr>
          <p:spPr>
            <a:xfrm>
              <a:off x="13024450" y="2623302"/>
              <a:ext cx="35378" cy="3004166"/>
            </a:xfrm>
            <a:custGeom>
              <a:avLst/>
              <a:gdLst/>
              <a:ahLst/>
              <a:cxnLst/>
              <a:rect l="l" t="t" r="r" b="b"/>
              <a:pathLst>
                <a:path w="554" h="47043" extrusionOk="0">
                  <a:moveTo>
                    <a:pt x="0" y="0"/>
                  </a:moveTo>
                  <a:lnTo>
                    <a:pt x="0" y="47043"/>
                  </a:lnTo>
                  <a:lnTo>
                    <a:pt x="554" y="47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32"/>
            <p:cNvSpPr/>
            <p:nvPr/>
          </p:nvSpPr>
          <p:spPr>
            <a:xfrm>
              <a:off x="12656684" y="2743612"/>
              <a:ext cx="35442" cy="2883854"/>
            </a:xfrm>
            <a:custGeom>
              <a:avLst/>
              <a:gdLst/>
              <a:ahLst/>
              <a:cxnLst/>
              <a:rect l="l" t="t" r="r" b="b"/>
              <a:pathLst>
                <a:path w="555" h="45159" extrusionOk="0">
                  <a:moveTo>
                    <a:pt x="1" y="0"/>
                  </a:moveTo>
                  <a:lnTo>
                    <a:pt x="1"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 name="Google Shape;815;p32"/>
            <p:cNvSpPr/>
            <p:nvPr/>
          </p:nvSpPr>
          <p:spPr>
            <a:xfrm>
              <a:off x="12294857" y="3155119"/>
              <a:ext cx="35442" cy="2472340"/>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 name="Google Shape;816;p32"/>
            <p:cNvSpPr/>
            <p:nvPr/>
          </p:nvSpPr>
          <p:spPr>
            <a:xfrm>
              <a:off x="13380401" y="2743612"/>
              <a:ext cx="35378" cy="2883854"/>
            </a:xfrm>
            <a:custGeom>
              <a:avLst/>
              <a:gdLst/>
              <a:ahLst/>
              <a:cxnLst/>
              <a:rect l="l" t="t" r="r" b="b"/>
              <a:pathLst>
                <a:path w="554" h="45159" extrusionOk="0">
                  <a:moveTo>
                    <a:pt x="0" y="0"/>
                  </a:moveTo>
                  <a:lnTo>
                    <a:pt x="0"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32"/>
            <p:cNvSpPr/>
            <p:nvPr/>
          </p:nvSpPr>
          <p:spPr>
            <a:xfrm>
              <a:off x="13747273" y="3522818"/>
              <a:ext cx="35442" cy="2109679"/>
            </a:xfrm>
            <a:custGeom>
              <a:avLst/>
              <a:gdLst/>
              <a:ahLst/>
              <a:cxnLst/>
              <a:rect l="l" t="t" r="r" b="b"/>
              <a:pathLst>
                <a:path w="555" h="33036" extrusionOk="0">
                  <a:moveTo>
                    <a:pt x="1" y="0"/>
                  </a:moveTo>
                  <a:lnTo>
                    <a:pt x="1" y="33036"/>
                  </a:lnTo>
                  <a:lnTo>
                    <a:pt x="554" y="33036"/>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32"/>
            <p:cNvSpPr/>
            <p:nvPr/>
          </p:nvSpPr>
          <p:spPr>
            <a:xfrm>
              <a:off x="14115039" y="3546382"/>
              <a:ext cx="34548" cy="2091160"/>
            </a:xfrm>
            <a:custGeom>
              <a:avLst/>
              <a:gdLst/>
              <a:ahLst/>
              <a:cxnLst/>
              <a:rect l="l" t="t" r="r" b="b"/>
              <a:pathLst>
                <a:path w="541" h="32746" extrusionOk="0">
                  <a:moveTo>
                    <a:pt x="0" y="0"/>
                  </a:moveTo>
                  <a:lnTo>
                    <a:pt x="0" y="32746"/>
                  </a:lnTo>
                  <a:lnTo>
                    <a:pt x="541" y="32746"/>
                  </a:lnTo>
                  <a:lnTo>
                    <a:pt x="54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32"/>
            <p:cNvSpPr/>
            <p:nvPr/>
          </p:nvSpPr>
          <p:spPr>
            <a:xfrm>
              <a:off x="14481910" y="3642298"/>
              <a:ext cx="35378" cy="2000287"/>
            </a:xfrm>
            <a:custGeom>
              <a:avLst/>
              <a:gdLst/>
              <a:ahLst/>
              <a:cxnLst/>
              <a:rect l="l" t="t" r="r" b="b"/>
              <a:pathLst>
                <a:path w="554" h="31323" extrusionOk="0">
                  <a:moveTo>
                    <a:pt x="1" y="1"/>
                  </a:moveTo>
                  <a:lnTo>
                    <a:pt x="1" y="31323"/>
                  </a:lnTo>
                  <a:lnTo>
                    <a:pt x="554" y="31323"/>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32"/>
            <p:cNvSpPr/>
            <p:nvPr/>
          </p:nvSpPr>
          <p:spPr>
            <a:xfrm>
              <a:off x="14848782" y="3808076"/>
              <a:ext cx="35442" cy="1840445"/>
            </a:xfrm>
            <a:custGeom>
              <a:avLst/>
              <a:gdLst/>
              <a:ahLst/>
              <a:cxnLst/>
              <a:rect l="l" t="t" r="r" b="b"/>
              <a:pathLst>
                <a:path w="555" h="28820" extrusionOk="0">
                  <a:moveTo>
                    <a:pt x="1" y="1"/>
                  </a:moveTo>
                  <a:lnTo>
                    <a:pt x="1" y="28819"/>
                  </a:lnTo>
                  <a:lnTo>
                    <a:pt x="554" y="28819"/>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32"/>
            <p:cNvSpPr/>
            <p:nvPr/>
          </p:nvSpPr>
          <p:spPr>
            <a:xfrm>
              <a:off x="15215717" y="3320832"/>
              <a:ext cx="35378" cy="2332742"/>
            </a:xfrm>
            <a:custGeom>
              <a:avLst/>
              <a:gdLst/>
              <a:ahLst/>
              <a:cxnLst/>
              <a:rect l="l" t="t" r="r" b="b"/>
              <a:pathLst>
                <a:path w="554" h="36529" extrusionOk="0">
                  <a:moveTo>
                    <a:pt x="0" y="1"/>
                  </a:moveTo>
                  <a:lnTo>
                    <a:pt x="0" y="36528"/>
                  </a:lnTo>
                  <a:lnTo>
                    <a:pt x="554" y="36528"/>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32"/>
            <p:cNvSpPr/>
            <p:nvPr/>
          </p:nvSpPr>
          <p:spPr>
            <a:xfrm>
              <a:off x="15582589" y="3350335"/>
              <a:ext cx="35378" cy="2308284"/>
            </a:xfrm>
            <a:custGeom>
              <a:avLst/>
              <a:gdLst/>
              <a:ahLst/>
              <a:cxnLst/>
              <a:rect l="l" t="t" r="r" b="b"/>
              <a:pathLst>
                <a:path w="554" h="36146" extrusionOk="0">
                  <a:moveTo>
                    <a:pt x="0" y="0"/>
                  </a:moveTo>
                  <a:lnTo>
                    <a:pt x="0" y="36145"/>
                  </a:lnTo>
                  <a:lnTo>
                    <a:pt x="554" y="36145"/>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 name="Google Shape;823;p32"/>
            <p:cNvSpPr/>
            <p:nvPr/>
          </p:nvSpPr>
          <p:spPr>
            <a:xfrm>
              <a:off x="15949461" y="3546382"/>
              <a:ext cx="35442" cy="2117278"/>
            </a:xfrm>
            <a:custGeom>
              <a:avLst/>
              <a:gdLst/>
              <a:ahLst/>
              <a:cxnLst/>
              <a:rect l="l" t="t" r="r" b="b"/>
              <a:pathLst>
                <a:path w="555" h="33155" extrusionOk="0">
                  <a:moveTo>
                    <a:pt x="1" y="0"/>
                  </a:moveTo>
                  <a:lnTo>
                    <a:pt x="1" y="33154"/>
                  </a:lnTo>
                  <a:lnTo>
                    <a:pt x="554" y="33154"/>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32"/>
            <p:cNvSpPr/>
            <p:nvPr/>
          </p:nvSpPr>
          <p:spPr>
            <a:xfrm>
              <a:off x="16317226" y="4875094"/>
              <a:ext cx="34548" cy="794418"/>
            </a:xfrm>
            <a:custGeom>
              <a:avLst/>
              <a:gdLst/>
              <a:ahLst/>
              <a:cxnLst/>
              <a:rect l="l" t="t" r="r" b="b"/>
              <a:pathLst>
                <a:path w="541" h="12440" extrusionOk="0">
                  <a:moveTo>
                    <a:pt x="0" y="0"/>
                  </a:moveTo>
                  <a:lnTo>
                    <a:pt x="0" y="12440"/>
                  </a:lnTo>
                  <a:lnTo>
                    <a:pt x="541" y="12440"/>
                  </a:lnTo>
                  <a:lnTo>
                    <a:pt x="54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32"/>
            <p:cNvSpPr/>
            <p:nvPr/>
          </p:nvSpPr>
          <p:spPr>
            <a:xfrm>
              <a:off x="16684098" y="4056295"/>
              <a:ext cx="35442" cy="1618276"/>
            </a:xfrm>
            <a:custGeom>
              <a:avLst/>
              <a:gdLst/>
              <a:ahLst/>
              <a:cxnLst/>
              <a:rect l="l" t="t" r="r" b="b"/>
              <a:pathLst>
                <a:path w="555" h="25341" extrusionOk="0">
                  <a:moveTo>
                    <a:pt x="1" y="1"/>
                  </a:moveTo>
                  <a:lnTo>
                    <a:pt x="1" y="25341"/>
                  </a:lnTo>
                  <a:lnTo>
                    <a:pt x="554" y="25341"/>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 name="Google Shape;826;p32"/>
            <p:cNvSpPr/>
            <p:nvPr/>
          </p:nvSpPr>
          <p:spPr>
            <a:xfrm>
              <a:off x="17050969" y="3243435"/>
              <a:ext cx="35442" cy="2436195"/>
            </a:xfrm>
            <a:custGeom>
              <a:avLst/>
              <a:gdLst/>
              <a:ahLst/>
              <a:cxnLst/>
              <a:rect l="l" t="t" r="r" b="b"/>
              <a:pathLst>
                <a:path w="555" h="38149" extrusionOk="0">
                  <a:moveTo>
                    <a:pt x="1" y="1"/>
                  </a:moveTo>
                  <a:lnTo>
                    <a:pt x="1" y="38149"/>
                  </a:lnTo>
                  <a:lnTo>
                    <a:pt x="554" y="38149"/>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 name="Google Shape;827;p32"/>
            <p:cNvSpPr/>
            <p:nvPr/>
          </p:nvSpPr>
          <p:spPr>
            <a:xfrm>
              <a:off x="17417905" y="3348611"/>
              <a:ext cx="35378" cy="2336063"/>
            </a:xfrm>
            <a:custGeom>
              <a:avLst/>
              <a:gdLst/>
              <a:ahLst/>
              <a:cxnLst/>
              <a:rect l="l" t="t" r="r" b="b"/>
              <a:pathLst>
                <a:path w="554" h="36581" extrusionOk="0">
                  <a:moveTo>
                    <a:pt x="0" y="1"/>
                  </a:moveTo>
                  <a:lnTo>
                    <a:pt x="0" y="36581"/>
                  </a:lnTo>
                  <a:lnTo>
                    <a:pt x="554" y="36581"/>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 name="Google Shape;828;p32"/>
            <p:cNvSpPr/>
            <p:nvPr/>
          </p:nvSpPr>
          <p:spPr>
            <a:xfrm>
              <a:off x="17784776" y="4185035"/>
              <a:ext cx="35378" cy="1505499"/>
            </a:xfrm>
            <a:custGeom>
              <a:avLst/>
              <a:gdLst/>
              <a:ahLst/>
              <a:cxnLst/>
              <a:rect l="l" t="t" r="r" b="b"/>
              <a:pathLst>
                <a:path w="554" h="23575" extrusionOk="0">
                  <a:moveTo>
                    <a:pt x="1" y="1"/>
                  </a:moveTo>
                  <a:lnTo>
                    <a:pt x="1" y="23575"/>
                  </a:lnTo>
                  <a:lnTo>
                    <a:pt x="554" y="23575"/>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32"/>
            <p:cNvSpPr/>
            <p:nvPr/>
          </p:nvSpPr>
          <p:spPr>
            <a:xfrm>
              <a:off x="18151648" y="4740416"/>
              <a:ext cx="35442" cy="955154"/>
            </a:xfrm>
            <a:custGeom>
              <a:avLst/>
              <a:gdLst/>
              <a:ahLst/>
              <a:cxnLst/>
              <a:rect l="l" t="t" r="r" b="b"/>
              <a:pathLst>
                <a:path w="555" h="14957" extrusionOk="0">
                  <a:moveTo>
                    <a:pt x="1" y="1"/>
                  </a:moveTo>
                  <a:lnTo>
                    <a:pt x="1" y="14957"/>
                  </a:lnTo>
                  <a:lnTo>
                    <a:pt x="554" y="14957"/>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 name="Google Shape;830;p32"/>
            <p:cNvSpPr/>
            <p:nvPr/>
          </p:nvSpPr>
          <p:spPr>
            <a:xfrm>
              <a:off x="18519414" y="4886844"/>
              <a:ext cx="34548" cy="766703"/>
            </a:xfrm>
            <a:custGeom>
              <a:avLst/>
              <a:gdLst/>
              <a:ahLst/>
              <a:cxnLst/>
              <a:rect l="l" t="t" r="r" b="b"/>
              <a:pathLst>
                <a:path w="541" h="12006" extrusionOk="0">
                  <a:moveTo>
                    <a:pt x="0" y="1"/>
                  </a:moveTo>
                  <a:lnTo>
                    <a:pt x="0" y="12005"/>
                  </a:lnTo>
                  <a:lnTo>
                    <a:pt x="541" y="12005"/>
                  </a:lnTo>
                  <a:lnTo>
                    <a:pt x="541"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 name="Google Shape;831;p32"/>
            <p:cNvSpPr/>
            <p:nvPr/>
          </p:nvSpPr>
          <p:spPr>
            <a:xfrm>
              <a:off x="18886285" y="4953321"/>
              <a:ext cx="35442" cy="705270"/>
            </a:xfrm>
            <a:custGeom>
              <a:avLst/>
              <a:gdLst/>
              <a:ahLst/>
              <a:cxnLst/>
              <a:rect l="l" t="t" r="r" b="b"/>
              <a:pathLst>
                <a:path w="555" h="11044" extrusionOk="0">
                  <a:moveTo>
                    <a:pt x="1" y="1"/>
                  </a:moveTo>
                  <a:lnTo>
                    <a:pt x="1" y="11043"/>
                  </a:lnTo>
                  <a:lnTo>
                    <a:pt x="554" y="11043"/>
                  </a:lnTo>
                  <a:lnTo>
                    <a:pt x="554"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 name="Google Shape;832;p32"/>
            <p:cNvSpPr/>
            <p:nvPr/>
          </p:nvSpPr>
          <p:spPr>
            <a:xfrm>
              <a:off x="19228763" y="4918007"/>
              <a:ext cx="35442" cy="705206"/>
            </a:xfrm>
            <a:custGeom>
              <a:avLst/>
              <a:gdLst/>
              <a:ahLst/>
              <a:cxnLst/>
              <a:rect l="l" t="t" r="r" b="b"/>
              <a:pathLst>
                <a:path w="555" h="11043" extrusionOk="0">
                  <a:moveTo>
                    <a:pt x="1" y="0"/>
                  </a:moveTo>
                  <a:lnTo>
                    <a:pt x="1" y="11043"/>
                  </a:lnTo>
                  <a:lnTo>
                    <a:pt x="554" y="11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 name="Google Shape;833;p32"/>
            <p:cNvSpPr/>
            <p:nvPr/>
          </p:nvSpPr>
          <p:spPr>
            <a:xfrm>
              <a:off x="11541765" y="3483545"/>
              <a:ext cx="7842838" cy="1743378"/>
            </a:xfrm>
            <a:custGeom>
              <a:avLst/>
              <a:gdLst/>
              <a:ahLst/>
              <a:cxnLst/>
              <a:rect l="l" t="t" r="r" b="b"/>
              <a:pathLst>
                <a:path w="122813" h="27300" extrusionOk="0">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 name="Google Shape;834;p32"/>
            <p:cNvSpPr/>
            <p:nvPr/>
          </p:nvSpPr>
          <p:spPr>
            <a:xfrm>
              <a:off x="11537550" y="2538625"/>
              <a:ext cx="7839454" cy="2557848"/>
            </a:xfrm>
            <a:custGeom>
              <a:avLst/>
              <a:gdLst/>
              <a:ahLst/>
              <a:cxnLst/>
              <a:rect l="l" t="t" r="r" b="b"/>
              <a:pathLst>
                <a:path w="122760" h="40054" extrusionOk="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 name="Google Shape;835;p32"/>
            <p:cNvSpPr/>
            <p:nvPr/>
          </p:nvSpPr>
          <p:spPr>
            <a:xfrm>
              <a:off x="13674920" y="2847957"/>
              <a:ext cx="281112" cy="504111"/>
            </a:xfrm>
            <a:custGeom>
              <a:avLst/>
              <a:gdLst/>
              <a:ahLst/>
              <a:cxnLst/>
              <a:rect l="l" t="t" r="r" b="b"/>
              <a:pathLst>
                <a:path w="4402" h="7894" extrusionOk="0">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32"/>
            <p:cNvSpPr/>
            <p:nvPr/>
          </p:nvSpPr>
          <p:spPr>
            <a:xfrm>
              <a:off x="13803661" y="2847957"/>
              <a:ext cx="159969" cy="504111"/>
            </a:xfrm>
            <a:custGeom>
              <a:avLst/>
              <a:gdLst/>
              <a:ahLst/>
              <a:cxnLst/>
              <a:rect l="l" t="t" r="r" b="b"/>
              <a:pathLst>
                <a:path w="2505" h="7894" extrusionOk="0">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 name="Google Shape;837;p32"/>
            <p:cNvSpPr/>
            <p:nvPr/>
          </p:nvSpPr>
          <p:spPr>
            <a:xfrm>
              <a:off x="13828055" y="2827778"/>
              <a:ext cx="83401" cy="121206"/>
            </a:xfrm>
            <a:custGeom>
              <a:avLst/>
              <a:gdLst/>
              <a:ahLst/>
              <a:cxnLst/>
              <a:rect l="l" t="t" r="r" b="b"/>
              <a:pathLst>
                <a:path w="1306" h="1898" extrusionOk="0">
                  <a:moveTo>
                    <a:pt x="1002" y="0"/>
                  </a:moveTo>
                  <a:lnTo>
                    <a:pt x="1" y="316"/>
                  </a:lnTo>
                  <a:lnTo>
                    <a:pt x="515" y="1898"/>
                  </a:lnTo>
                  <a:lnTo>
                    <a:pt x="1305" y="949"/>
                  </a:lnTo>
                  <a:lnTo>
                    <a:pt x="1002"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 name="Google Shape;838;p32"/>
            <p:cNvSpPr/>
            <p:nvPr/>
          </p:nvSpPr>
          <p:spPr>
            <a:xfrm>
              <a:off x="13886167" y="3004475"/>
              <a:ext cx="83337" cy="121206"/>
            </a:xfrm>
            <a:custGeom>
              <a:avLst/>
              <a:gdLst/>
              <a:ahLst/>
              <a:cxnLst/>
              <a:rect l="l" t="t" r="r" b="b"/>
              <a:pathLst>
                <a:path w="1305" h="1898" extrusionOk="0">
                  <a:moveTo>
                    <a:pt x="988" y="0"/>
                  </a:moveTo>
                  <a:lnTo>
                    <a:pt x="0" y="317"/>
                  </a:lnTo>
                  <a:lnTo>
                    <a:pt x="514" y="1898"/>
                  </a:lnTo>
                  <a:lnTo>
                    <a:pt x="1305" y="949"/>
                  </a:lnTo>
                  <a:lnTo>
                    <a:pt x="98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 name="Google Shape;839;p32"/>
            <p:cNvSpPr/>
            <p:nvPr/>
          </p:nvSpPr>
          <p:spPr>
            <a:xfrm>
              <a:off x="13654741" y="2922864"/>
              <a:ext cx="80017" cy="70693"/>
            </a:xfrm>
            <a:custGeom>
              <a:avLst/>
              <a:gdLst/>
              <a:ahLst/>
              <a:cxnLst/>
              <a:rect l="l" t="t" r="r" b="b"/>
              <a:pathLst>
                <a:path w="1253" h="1107" extrusionOk="0">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 name="Google Shape;840;p32"/>
            <p:cNvSpPr/>
            <p:nvPr/>
          </p:nvSpPr>
          <p:spPr>
            <a:xfrm>
              <a:off x="13685840" y="3017503"/>
              <a:ext cx="80017" cy="71140"/>
            </a:xfrm>
            <a:custGeom>
              <a:avLst/>
              <a:gdLst/>
              <a:ahLst/>
              <a:cxnLst/>
              <a:rect l="l" t="t" r="r" b="b"/>
              <a:pathLst>
                <a:path w="1253" h="1114" extrusionOk="0">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 name="Google Shape;841;p32"/>
            <p:cNvSpPr/>
            <p:nvPr/>
          </p:nvSpPr>
          <p:spPr>
            <a:xfrm>
              <a:off x="13735523" y="3169423"/>
              <a:ext cx="80017" cy="71140"/>
            </a:xfrm>
            <a:custGeom>
              <a:avLst/>
              <a:gdLst/>
              <a:ahLst/>
              <a:cxnLst/>
              <a:rect l="l" t="t" r="r" b="b"/>
              <a:pathLst>
                <a:path w="1253" h="1114" extrusionOk="0">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 name="Google Shape;842;p32"/>
            <p:cNvSpPr/>
            <p:nvPr/>
          </p:nvSpPr>
          <p:spPr>
            <a:xfrm>
              <a:off x="13764132" y="3256590"/>
              <a:ext cx="80017" cy="71076"/>
            </a:xfrm>
            <a:custGeom>
              <a:avLst/>
              <a:gdLst/>
              <a:ahLst/>
              <a:cxnLst/>
              <a:rect l="l" t="t" r="r" b="b"/>
              <a:pathLst>
                <a:path w="1253" h="1113" extrusionOk="0">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 name="Google Shape;843;p32"/>
            <p:cNvSpPr/>
            <p:nvPr/>
          </p:nvSpPr>
          <p:spPr>
            <a:xfrm>
              <a:off x="13877737" y="3212336"/>
              <a:ext cx="65712" cy="89659"/>
            </a:xfrm>
            <a:custGeom>
              <a:avLst/>
              <a:gdLst/>
              <a:ahLst/>
              <a:cxnLst/>
              <a:rect l="l" t="t" r="r" b="b"/>
              <a:pathLst>
                <a:path w="1029" h="1404" extrusionOk="0">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32"/>
            <p:cNvSpPr/>
            <p:nvPr/>
          </p:nvSpPr>
          <p:spPr>
            <a:xfrm>
              <a:off x="13815475" y="3367960"/>
              <a:ext cx="261762" cy="503281"/>
            </a:xfrm>
            <a:custGeom>
              <a:avLst/>
              <a:gdLst/>
              <a:ahLst/>
              <a:cxnLst/>
              <a:rect l="l" t="t" r="r" b="b"/>
              <a:pathLst>
                <a:path w="4099" h="7881" extrusionOk="0">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32"/>
            <p:cNvSpPr/>
            <p:nvPr/>
          </p:nvSpPr>
          <p:spPr>
            <a:xfrm>
              <a:off x="13931571" y="3367960"/>
              <a:ext cx="152370" cy="503281"/>
            </a:xfrm>
            <a:custGeom>
              <a:avLst/>
              <a:gdLst/>
              <a:ahLst/>
              <a:cxnLst/>
              <a:rect l="l" t="t" r="r" b="b"/>
              <a:pathLst>
                <a:path w="2386" h="7881" extrusionOk="0">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32"/>
            <p:cNvSpPr/>
            <p:nvPr/>
          </p:nvSpPr>
          <p:spPr>
            <a:xfrm>
              <a:off x="13970270" y="3351165"/>
              <a:ext cx="81677" cy="119546"/>
            </a:xfrm>
            <a:custGeom>
              <a:avLst/>
              <a:gdLst/>
              <a:ahLst/>
              <a:cxnLst/>
              <a:rect l="l" t="t" r="r" b="b"/>
              <a:pathLst>
                <a:path w="1279" h="1872" extrusionOk="0">
                  <a:moveTo>
                    <a:pt x="1015" y="0"/>
                  </a:moveTo>
                  <a:lnTo>
                    <a:pt x="1" y="264"/>
                  </a:lnTo>
                  <a:lnTo>
                    <a:pt x="436" y="1871"/>
                  </a:lnTo>
                  <a:lnTo>
                    <a:pt x="1279" y="962"/>
                  </a:lnTo>
                  <a:lnTo>
                    <a:pt x="1015"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32"/>
            <p:cNvSpPr/>
            <p:nvPr/>
          </p:nvSpPr>
          <p:spPr>
            <a:xfrm>
              <a:off x="14018228" y="3530417"/>
              <a:ext cx="81741" cy="119546"/>
            </a:xfrm>
            <a:custGeom>
              <a:avLst/>
              <a:gdLst/>
              <a:ahLst/>
              <a:cxnLst/>
              <a:rect l="l" t="t" r="r" b="b"/>
              <a:pathLst>
                <a:path w="1280" h="1872" extrusionOk="0">
                  <a:moveTo>
                    <a:pt x="1016" y="0"/>
                  </a:moveTo>
                  <a:lnTo>
                    <a:pt x="1" y="264"/>
                  </a:lnTo>
                  <a:lnTo>
                    <a:pt x="436" y="1871"/>
                  </a:lnTo>
                  <a:lnTo>
                    <a:pt x="1279" y="975"/>
                  </a:lnTo>
                  <a:lnTo>
                    <a:pt x="1016"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 name="Google Shape;848;p32"/>
            <p:cNvSpPr/>
            <p:nvPr/>
          </p:nvSpPr>
          <p:spPr>
            <a:xfrm>
              <a:off x="13791911" y="3434948"/>
              <a:ext cx="79123" cy="71459"/>
            </a:xfrm>
            <a:custGeom>
              <a:avLst/>
              <a:gdLst/>
              <a:ahLst/>
              <a:cxnLst/>
              <a:rect l="l" t="t" r="r" b="b"/>
              <a:pathLst>
                <a:path w="1239" h="1119" extrusionOk="0">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 name="Google Shape;849;p32"/>
            <p:cNvSpPr/>
            <p:nvPr/>
          </p:nvSpPr>
          <p:spPr>
            <a:xfrm>
              <a:off x="13817965" y="3531694"/>
              <a:ext cx="78356" cy="70693"/>
            </a:xfrm>
            <a:custGeom>
              <a:avLst/>
              <a:gdLst/>
              <a:ahLst/>
              <a:cxnLst/>
              <a:rect l="l" t="t" r="r" b="b"/>
              <a:pathLst>
                <a:path w="1227" h="1107" extrusionOk="0">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 name="Google Shape;850;p32"/>
            <p:cNvSpPr/>
            <p:nvPr/>
          </p:nvSpPr>
          <p:spPr>
            <a:xfrm>
              <a:off x="13859218" y="3685722"/>
              <a:ext cx="79186" cy="71459"/>
            </a:xfrm>
            <a:custGeom>
              <a:avLst/>
              <a:gdLst/>
              <a:ahLst/>
              <a:cxnLst/>
              <a:rect l="l" t="t" r="r" b="b"/>
              <a:pathLst>
                <a:path w="1240" h="1119" extrusionOk="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 name="Google Shape;851;p32"/>
            <p:cNvSpPr/>
            <p:nvPr/>
          </p:nvSpPr>
          <p:spPr>
            <a:xfrm>
              <a:off x="13882782" y="3774869"/>
              <a:ext cx="79123" cy="70693"/>
            </a:xfrm>
            <a:custGeom>
              <a:avLst/>
              <a:gdLst/>
              <a:ahLst/>
              <a:cxnLst/>
              <a:rect l="l" t="t" r="r" b="b"/>
              <a:pathLst>
                <a:path w="1239" h="1107" extrusionOk="0">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32"/>
            <p:cNvSpPr/>
            <p:nvPr/>
          </p:nvSpPr>
          <p:spPr>
            <a:xfrm>
              <a:off x="13995558" y="3737384"/>
              <a:ext cx="68202" cy="86722"/>
            </a:xfrm>
            <a:custGeom>
              <a:avLst/>
              <a:gdLst/>
              <a:ahLst/>
              <a:cxnLst/>
              <a:rect l="l" t="t" r="r" b="b"/>
              <a:pathLst>
                <a:path w="1068" h="1358" extrusionOk="0">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 name="Google Shape;853;p32"/>
            <p:cNvSpPr/>
            <p:nvPr/>
          </p:nvSpPr>
          <p:spPr>
            <a:xfrm>
              <a:off x="13322353" y="2421316"/>
              <a:ext cx="421668" cy="435972"/>
            </a:xfrm>
            <a:custGeom>
              <a:avLst/>
              <a:gdLst/>
              <a:ahLst/>
              <a:cxnLst/>
              <a:rect l="l" t="t" r="r" b="b"/>
              <a:pathLst>
                <a:path w="6603" h="6827" extrusionOk="0">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32"/>
            <p:cNvSpPr/>
            <p:nvPr/>
          </p:nvSpPr>
          <p:spPr>
            <a:xfrm>
              <a:off x="13410671" y="2421316"/>
              <a:ext cx="349314" cy="435972"/>
            </a:xfrm>
            <a:custGeom>
              <a:avLst/>
              <a:gdLst/>
              <a:ahLst/>
              <a:cxnLst/>
              <a:rect l="l" t="t" r="r" b="b"/>
              <a:pathLst>
                <a:path w="5470" h="6827" extrusionOk="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 name="Google Shape;855;p32"/>
            <p:cNvSpPr/>
            <p:nvPr/>
          </p:nvSpPr>
          <p:spPr>
            <a:xfrm>
              <a:off x="13428360" y="2370804"/>
              <a:ext cx="91767" cy="120440"/>
            </a:xfrm>
            <a:custGeom>
              <a:avLst/>
              <a:gdLst/>
              <a:ahLst/>
              <a:cxnLst/>
              <a:rect l="l" t="t" r="r" b="b"/>
              <a:pathLst>
                <a:path w="1437" h="1886" extrusionOk="0">
                  <a:moveTo>
                    <a:pt x="686" y="1"/>
                  </a:moveTo>
                  <a:lnTo>
                    <a:pt x="1" y="791"/>
                  </a:lnTo>
                  <a:lnTo>
                    <a:pt x="1239" y="1885"/>
                  </a:lnTo>
                  <a:lnTo>
                    <a:pt x="1437" y="673"/>
                  </a:lnTo>
                  <a:lnTo>
                    <a:pt x="686"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 name="Google Shape;856;p32"/>
            <p:cNvSpPr/>
            <p:nvPr/>
          </p:nvSpPr>
          <p:spPr>
            <a:xfrm>
              <a:off x="13568084" y="2493668"/>
              <a:ext cx="91767" cy="119546"/>
            </a:xfrm>
            <a:custGeom>
              <a:avLst/>
              <a:gdLst/>
              <a:ahLst/>
              <a:cxnLst/>
              <a:rect l="l" t="t" r="r" b="b"/>
              <a:pathLst>
                <a:path w="1437" h="1872" extrusionOk="0">
                  <a:moveTo>
                    <a:pt x="685" y="1"/>
                  </a:moveTo>
                  <a:lnTo>
                    <a:pt x="0" y="791"/>
                  </a:lnTo>
                  <a:lnTo>
                    <a:pt x="1239" y="1872"/>
                  </a:lnTo>
                  <a:lnTo>
                    <a:pt x="1436" y="660"/>
                  </a:lnTo>
                  <a:lnTo>
                    <a:pt x="685"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 name="Google Shape;857;p32"/>
            <p:cNvSpPr/>
            <p:nvPr/>
          </p:nvSpPr>
          <p:spPr>
            <a:xfrm>
              <a:off x="13329889" y="2548267"/>
              <a:ext cx="79186" cy="70948"/>
            </a:xfrm>
            <a:custGeom>
              <a:avLst/>
              <a:gdLst/>
              <a:ahLst/>
              <a:cxnLst/>
              <a:rect l="l" t="t" r="r" b="b"/>
              <a:pathLst>
                <a:path w="1240" h="1111" extrusionOk="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32"/>
            <p:cNvSpPr/>
            <p:nvPr/>
          </p:nvSpPr>
          <p:spPr>
            <a:xfrm>
              <a:off x="13404796" y="2614170"/>
              <a:ext cx="79186" cy="70948"/>
            </a:xfrm>
            <a:custGeom>
              <a:avLst/>
              <a:gdLst/>
              <a:ahLst/>
              <a:cxnLst/>
              <a:rect l="l" t="t" r="r" b="b"/>
              <a:pathLst>
                <a:path w="1240" h="1111" extrusionOk="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32"/>
            <p:cNvSpPr/>
            <p:nvPr/>
          </p:nvSpPr>
          <p:spPr>
            <a:xfrm>
              <a:off x="13525106" y="2719665"/>
              <a:ext cx="79186" cy="71012"/>
            </a:xfrm>
            <a:custGeom>
              <a:avLst/>
              <a:gdLst/>
              <a:ahLst/>
              <a:cxnLst/>
              <a:rect l="l" t="t" r="r" b="b"/>
              <a:pathLst>
                <a:path w="1240" h="1112" extrusionOk="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32"/>
            <p:cNvSpPr/>
            <p:nvPr/>
          </p:nvSpPr>
          <p:spPr>
            <a:xfrm>
              <a:off x="13594138" y="2779884"/>
              <a:ext cx="79186" cy="71012"/>
            </a:xfrm>
            <a:custGeom>
              <a:avLst/>
              <a:gdLst/>
              <a:ahLst/>
              <a:cxnLst/>
              <a:rect l="l" t="t" r="r" b="b"/>
              <a:pathLst>
                <a:path w="1240" h="1112" extrusionOk="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32"/>
            <p:cNvSpPr/>
            <p:nvPr/>
          </p:nvSpPr>
          <p:spPr>
            <a:xfrm>
              <a:off x="13699315" y="2682946"/>
              <a:ext cx="31994" cy="102048"/>
            </a:xfrm>
            <a:custGeom>
              <a:avLst/>
              <a:gdLst/>
              <a:ahLst/>
              <a:cxnLst/>
              <a:rect l="l" t="t" r="r" b="b"/>
              <a:pathLst>
                <a:path w="501" h="1598" extrusionOk="0">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 name="Google Shape;862;p32"/>
            <p:cNvSpPr/>
            <p:nvPr/>
          </p:nvSpPr>
          <p:spPr>
            <a:xfrm>
              <a:off x="12830062" y="2357393"/>
              <a:ext cx="477226" cy="160736"/>
            </a:xfrm>
            <a:custGeom>
              <a:avLst/>
              <a:gdLst/>
              <a:ahLst/>
              <a:cxnLst/>
              <a:rect l="l" t="t" r="r" b="b"/>
              <a:pathLst>
                <a:path w="7473" h="2517" extrusionOk="0">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3" name="Google Shape;863;p32"/>
            <p:cNvSpPr/>
            <p:nvPr/>
          </p:nvSpPr>
          <p:spPr>
            <a:xfrm>
              <a:off x="12830062" y="2357393"/>
              <a:ext cx="477226" cy="160736"/>
            </a:xfrm>
            <a:custGeom>
              <a:avLst/>
              <a:gdLst/>
              <a:ahLst/>
              <a:cxnLst/>
              <a:rect l="l" t="t" r="r" b="b"/>
              <a:pathLst>
                <a:path w="7473" h="2517" extrusionOk="0">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4" name="Google Shape;864;p32"/>
            <p:cNvSpPr/>
            <p:nvPr/>
          </p:nvSpPr>
          <p:spPr>
            <a:xfrm>
              <a:off x="12830062" y="2290022"/>
              <a:ext cx="105241" cy="67436"/>
            </a:xfrm>
            <a:custGeom>
              <a:avLst/>
              <a:gdLst/>
              <a:ahLst/>
              <a:cxnLst/>
              <a:rect l="l" t="t" r="r" b="b"/>
              <a:pathLst>
                <a:path w="1648" h="1056" extrusionOk="0">
                  <a:moveTo>
                    <a:pt x="0" y="1"/>
                  </a:moveTo>
                  <a:lnTo>
                    <a:pt x="0"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5" name="Google Shape;865;p32"/>
            <p:cNvSpPr/>
            <p:nvPr/>
          </p:nvSpPr>
          <p:spPr>
            <a:xfrm>
              <a:off x="13016020" y="2290022"/>
              <a:ext cx="105241" cy="67436"/>
            </a:xfrm>
            <a:custGeom>
              <a:avLst/>
              <a:gdLst/>
              <a:ahLst/>
              <a:cxnLst/>
              <a:rect l="l" t="t" r="r" b="b"/>
              <a:pathLst>
                <a:path w="1648" h="1056" extrusionOk="0">
                  <a:moveTo>
                    <a:pt x="1" y="1"/>
                  </a:moveTo>
                  <a:lnTo>
                    <a:pt x="1"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6" name="Google Shape;866;p32"/>
            <p:cNvSpPr/>
            <p:nvPr/>
          </p:nvSpPr>
          <p:spPr>
            <a:xfrm>
              <a:off x="12857011" y="2482748"/>
              <a:ext cx="71587" cy="70757"/>
            </a:xfrm>
            <a:custGeom>
              <a:avLst/>
              <a:gdLst/>
              <a:ahLst/>
              <a:cxnLst/>
              <a:rect l="l" t="t" r="r" b="b"/>
              <a:pathLst>
                <a:path w="1121" h="1108" extrusionOk="0">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7" name="Google Shape;867;p32"/>
            <p:cNvSpPr/>
            <p:nvPr/>
          </p:nvSpPr>
          <p:spPr>
            <a:xfrm>
              <a:off x="12957142"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32"/>
            <p:cNvSpPr/>
            <p:nvPr/>
          </p:nvSpPr>
          <p:spPr>
            <a:xfrm>
              <a:off x="13116982" y="2482748"/>
              <a:ext cx="70757" cy="70757"/>
            </a:xfrm>
            <a:custGeom>
              <a:avLst/>
              <a:gdLst/>
              <a:ahLst/>
              <a:cxnLst/>
              <a:rect l="l" t="t" r="r" b="b"/>
              <a:pathLst>
                <a:path w="1108" h="1108" extrusionOk="0">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32"/>
            <p:cNvSpPr/>
            <p:nvPr/>
          </p:nvSpPr>
          <p:spPr>
            <a:xfrm>
              <a:off x="13208747"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32"/>
            <p:cNvSpPr/>
            <p:nvPr/>
          </p:nvSpPr>
          <p:spPr>
            <a:xfrm>
              <a:off x="13207023" y="2371889"/>
              <a:ext cx="75802" cy="77271"/>
            </a:xfrm>
            <a:custGeom>
              <a:avLst/>
              <a:gdLst/>
              <a:ahLst/>
              <a:cxnLst/>
              <a:rect l="l" t="t" r="r" b="b"/>
              <a:pathLst>
                <a:path w="1187" h="1210" extrusionOk="0">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 name="Google Shape;871;p32"/>
            <p:cNvSpPr/>
            <p:nvPr/>
          </p:nvSpPr>
          <p:spPr>
            <a:xfrm>
              <a:off x="12291537" y="4607461"/>
              <a:ext cx="47129" cy="50577"/>
            </a:xfrm>
            <a:custGeom>
              <a:avLst/>
              <a:gdLst/>
              <a:ahLst/>
              <a:cxnLst/>
              <a:rect l="l" t="t" r="r" b="b"/>
              <a:pathLst>
                <a:path w="738" h="792" extrusionOk="0">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 name="Google Shape;872;p32"/>
            <p:cNvSpPr/>
            <p:nvPr/>
          </p:nvSpPr>
          <p:spPr>
            <a:xfrm>
              <a:off x="12649149" y="4393726"/>
              <a:ext cx="50577" cy="50577"/>
            </a:xfrm>
            <a:custGeom>
              <a:avLst/>
              <a:gdLst/>
              <a:ahLst/>
              <a:cxnLst/>
              <a:rect l="l" t="t" r="r" b="b"/>
              <a:pathLst>
                <a:path w="792" h="792" extrusionOk="0">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 name="Google Shape;873;p32"/>
            <p:cNvSpPr/>
            <p:nvPr/>
          </p:nvSpPr>
          <p:spPr>
            <a:xfrm>
              <a:off x="13014360" y="4115237"/>
              <a:ext cx="47193" cy="50513"/>
            </a:xfrm>
            <a:custGeom>
              <a:avLst/>
              <a:gdLst/>
              <a:ahLst/>
              <a:cxnLst/>
              <a:rect l="l" t="t" r="r" b="b"/>
              <a:pathLst>
                <a:path w="739" h="791" extrusionOk="0">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32"/>
            <p:cNvSpPr/>
            <p:nvPr/>
          </p:nvSpPr>
          <p:spPr>
            <a:xfrm>
              <a:off x="13369481" y="3787896"/>
              <a:ext cx="60603" cy="47193"/>
            </a:xfrm>
            <a:custGeom>
              <a:avLst/>
              <a:gdLst/>
              <a:ahLst/>
              <a:cxnLst/>
              <a:rect l="l" t="t" r="r" b="b"/>
              <a:pathLst>
                <a:path w="949"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 name="Google Shape;875;p32"/>
            <p:cNvSpPr/>
            <p:nvPr/>
          </p:nvSpPr>
          <p:spPr>
            <a:xfrm>
              <a:off x="14110824" y="3545552"/>
              <a:ext cx="47193" cy="52237"/>
            </a:xfrm>
            <a:custGeom>
              <a:avLst/>
              <a:gdLst/>
              <a:ahLst/>
              <a:cxnLst/>
              <a:rect l="l" t="t" r="r" b="b"/>
              <a:pathLst>
                <a:path w="739" h="818" extrusionOk="0">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 name="Google Shape;876;p32"/>
            <p:cNvSpPr/>
            <p:nvPr/>
          </p:nvSpPr>
          <p:spPr>
            <a:xfrm>
              <a:off x="14475205" y="3648173"/>
              <a:ext cx="47193" cy="52237"/>
            </a:xfrm>
            <a:custGeom>
              <a:avLst/>
              <a:gdLst/>
              <a:ahLst/>
              <a:cxnLst/>
              <a:rect l="l" t="t" r="r" b="b"/>
              <a:pathLst>
                <a:path w="739" h="818" extrusionOk="0">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 name="Google Shape;877;p32"/>
            <p:cNvSpPr/>
            <p:nvPr/>
          </p:nvSpPr>
          <p:spPr>
            <a:xfrm>
              <a:off x="15202243" y="4152275"/>
              <a:ext cx="52237" cy="46618"/>
            </a:xfrm>
            <a:custGeom>
              <a:avLst/>
              <a:gdLst/>
              <a:ahLst/>
              <a:cxnLst/>
              <a:rect l="l" t="t" r="r" b="b"/>
              <a:pathLst>
                <a:path w="818" h="730" extrusionOk="0">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 name="Google Shape;878;p32"/>
            <p:cNvSpPr/>
            <p:nvPr/>
          </p:nvSpPr>
          <p:spPr>
            <a:xfrm>
              <a:off x="15580035" y="4464417"/>
              <a:ext cx="47193" cy="51407"/>
            </a:xfrm>
            <a:custGeom>
              <a:avLst/>
              <a:gdLst/>
              <a:ahLst/>
              <a:cxnLst/>
              <a:rect l="l" t="t" r="r" b="b"/>
              <a:pathLst>
                <a:path w="739" h="805" extrusionOk="0">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 name="Google Shape;879;p32"/>
            <p:cNvSpPr/>
            <p:nvPr/>
          </p:nvSpPr>
          <p:spPr>
            <a:xfrm>
              <a:off x="16605870" y="4997065"/>
              <a:ext cx="60603" cy="47193"/>
            </a:xfrm>
            <a:custGeom>
              <a:avLst/>
              <a:gdLst/>
              <a:ahLst/>
              <a:cxnLst/>
              <a:rect l="l" t="t" r="r" b="b"/>
              <a:pathLst>
                <a:path w="949" h="739" extrusionOk="0">
                  <a:moveTo>
                    <a:pt x="474" y="1"/>
                  </a:moveTo>
                  <a:cubicBezTo>
                    <a:pt x="0" y="1"/>
                    <a:pt x="0" y="739"/>
                    <a:pt x="474" y="739"/>
                  </a:cubicBezTo>
                  <a:cubicBezTo>
                    <a:pt x="949" y="739"/>
                    <a:pt x="949" y="1"/>
                    <a:pt x="47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 name="Google Shape;880;p32"/>
            <p:cNvSpPr/>
            <p:nvPr/>
          </p:nvSpPr>
          <p:spPr>
            <a:xfrm>
              <a:off x="16993751" y="4990359"/>
              <a:ext cx="60667" cy="47193"/>
            </a:xfrm>
            <a:custGeom>
              <a:avLst/>
              <a:gdLst/>
              <a:ahLst/>
              <a:cxnLst/>
              <a:rect l="l" t="t" r="r" b="b"/>
              <a:pathLst>
                <a:path w="950" h="739" extrusionOk="0">
                  <a:moveTo>
                    <a:pt x="475" y="1"/>
                  </a:moveTo>
                  <a:cubicBezTo>
                    <a:pt x="1" y="1"/>
                    <a:pt x="1" y="738"/>
                    <a:pt x="475" y="738"/>
                  </a:cubicBezTo>
                  <a:cubicBezTo>
                    <a:pt x="950" y="738"/>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 name="Google Shape;881;p32"/>
            <p:cNvSpPr/>
            <p:nvPr/>
          </p:nvSpPr>
          <p:spPr>
            <a:xfrm>
              <a:off x="17252956" y="4881799"/>
              <a:ext cx="60667" cy="47193"/>
            </a:xfrm>
            <a:custGeom>
              <a:avLst/>
              <a:gdLst/>
              <a:ahLst/>
              <a:cxnLst/>
              <a:rect l="l" t="t" r="r" b="b"/>
              <a:pathLst>
                <a:path w="950" h="739" extrusionOk="0">
                  <a:moveTo>
                    <a:pt x="475" y="1"/>
                  </a:moveTo>
                  <a:cubicBezTo>
                    <a:pt x="0" y="1"/>
                    <a:pt x="0" y="739"/>
                    <a:pt x="475" y="739"/>
                  </a:cubicBezTo>
                  <a:cubicBezTo>
                    <a:pt x="949" y="739"/>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 name="Google Shape;882;p32"/>
            <p:cNvSpPr/>
            <p:nvPr/>
          </p:nvSpPr>
          <p:spPr>
            <a:xfrm>
              <a:off x="17790652" y="5071971"/>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 name="Google Shape;883;p32"/>
            <p:cNvSpPr/>
            <p:nvPr/>
          </p:nvSpPr>
          <p:spPr>
            <a:xfrm>
              <a:off x="18144943" y="5113224"/>
              <a:ext cx="47193" cy="53898"/>
            </a:xfrm>
            <a:custGeom>
              <a:avLst/>
              <a:gdLst/>
              <a:ahLst/>
              <a:cxnLst/>
              <a:rect l="l" t="t" r="r" b="b"/>
              <a:pathLst>
                <a:path w="739" h="844" extrusionOk="0">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 name="Google Shape;884;p32"/>
            <p:cNvSpPr/>
            <p:nvPr/>
          </p:nvSpPr>
          <p:spPr>
            <a:xfrm>
              <a:off x="18526119" y="5113224"/>
              <a:ext cx="60667" cy="47193"/>
            </a:xfrm>
            <a:custGeom>
              <a:avLst/>
              <a:gdLst/>
              <a:ahLst/>
              <a:cxnLst/>
              <a:rect l="l" t="t" r="r" b="b"/>
              <a:pathLst>
                <a:path w="950" h="739" extrusionOk="0">
                  <a:moveTo>
                    <a:pt x="475" y="0"/>
                  </a:moveTo>
                  <a:cubicBezTo>
                    <a:pt x="1" y="0"/>
                    <a:pt x="1"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 name="Google Shape;885;p32"/>
            <p:cNvSpPr/>
            <p:nvPr/>
          </p:nvSpPr>
          <p:spPr>
            <a:xfrm>
              <a:off x="17239482" y="4043715"/>
              <a:ext cx="59837" cy="47193"/>
            </a:xfrm>
            <a:custGeom>
              <a:avLst/>
              <a:gdLst/>
              <a:ahLst/>
              <a:cxnLst/>
              <a:rect l="l" t="t" r="r" b="b"/>
              <a:pathLst>
                <a:path w="937" h="739"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 name="Google Shape;886;p32"/>
            <p:cNvSpPr/>
            <p:nvPr/>
          </p:nvSpPr>
          <p:spPr>
            <a:xfrm>
              <a:off x="16885191" y="4391235"/>
              <a:ext cx="47193" cy="53898"/>
            </a:xfrm>
            <a:custGeom>
              <a:avLst/>
              <a:gdLst/>
              <a:ahLst/>
              <a:cxnLst/>
              <a:rect l="l" t="t" r="r" b="b"/>
              <a:pathLst>
                <a:path w="739" h="844" extrusionOk="0">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 name="Google Shape;887;p32"/>
            <p:cNvSpPr/>
            <p:nvPr/>
          </p:nvSpPr>
          <p:spPr>
            <a:xfrm>
              <a:off x="17572700" y="4404709"/>
              <a:ext cx="47193" cy="51343"/>
            </a:xfrm>
            <a:custGeom>
              <a:avLst/>
              <a:gdLst/>
              <a:ahLst/>
              <a:cxnLst/>
              <a:rect l="l" t="t" r="r" b="b"/>
              <a:pathLst>
                <a:path w="739" h="804" extrusionOk="0">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 name="Google Shape;888;p32"/>
            <p:cNvSpPr/>
            <p:nvPr/>
          </p:nvSpPr>
          <p:spPr>
            <a:xfrm>
              <a:off x="12242684" y="3245990"/>
              <a:ext cx="53962" cy="47193"/>
            </a:xfrm>
            <a:custGeom>
              <a:avLst/>
              <a:gdLst/>
              <a:ahLst/>
              <a:cxnLst/>
              <a:rect l="l" t="t" r="r" b="b"/>
              <a:pathLst>
                <a:path w="845" h="739" extrusionOk="0">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 name="Google Shape;889;p32"/>
            <p:cNvSpPr/>
            <p:nvPr/>
          </p:nvSpPr>
          <p:spPr>
            <a:xfrm>
              <a:off x="12634844" y="2718388"/>
              <a:ext cx="47193" cy="53898"/>
            </a:xfrm>
            <a:custGeom>
              <a:avLst/>
              <a:gdLst/>
              <a:ahLst/>
              <a:cxnLst/>
              <a:rect l="l" t="t" r="r" b="b"/>
              <a:pathLst>
                <a:path w="739" h="844" extrusionOk="0">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 name="Google Shape;890;p32"/>
            <p:cNvSpPr/>
            <p:nvPr/>
          </p:nvSpPr>
          <p:spPr>
            <a:xfrm>
              <a:off x="13020235" y="2582879"/>
              <a:ext cx="47193" cy="53898"/>
            </a:xfrm>
            <a:custGeom>
              <a:avLst/>
              <a:gdLst/>
              <a:ahLst/>
              <a:cxnLst/>
              <a:rect l="l" t="t" r="r" b="b"/>
              <a:pathLst>
                <a:path w="739" h="844" extrusionOk="0">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 name="Google Shape;891;p32"/>
            <p:cNvSpPr/>
            <p:nvPr/>
          </p:nvSpPr>
          <p:spPr>
            <a:xfrm>
              <a:off x="13392151" y="2718388"/>
              <a:ext cx="53962" cy="47129"/>
            </a:xfrm>
            <a:custGeom>
              <a:avLst/>
              <a:gdLst/>
              <a:ahLst/>
              <a:cxnLst/>
              <a:rect l="l" t="t" r="r" b="b"/>
              <a:pathLst>
                <a:path w="845" h="738" extrusionOk="0">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32"/>
            <p:cNvSpPr/>
            <p:nvPr/>
          </p:nvSpPr>
          <p:spPr>
            <a:xfrm>
              <a:off x="13750657" y="3773592"/>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32"/>
            <p:cNvSpPr/>
            <p:nvPr/>
          </p:nvSpPr>
          <p:spPr>
            <a:xfrm>
              <a:off x="13669875" y="3306528"/>
              <a:ext cx="59837" cy="47193"/>
            </a:xfrm>
            <a:custGeom>
              <a:avLst/>
              <a:gdLst/>
              <a:ahLst/>
              <a:cxnLst/>
              <a:rect l="l" t="t" r="r" b="b"/>
              <a:pathLst>
                <a:path w="937" h="739" extrusionOk="0">
                  <a:moveTo>
                    <a:pt x="462" y="1"/>
                  </a:moveTo>
                  <a:cubicBezTo>
                    <a:pt x="0" y="1"/>
                    <a:pt x="0" y="739"/>
                    <a:pt x="462" y="739"/>
                  </a:cubicBezTo>
                  <a:cubicBezTo>
                    <a:pt x="936" y="739"/>
                    <a:pt x="936" y="1"/>
                    <a:pt x="46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 name="Google Shape;894;p32"/>
            <p:cNvSpPr/>
            <p:nvPr/>
          </p:nvSpPr>
          <p:spPr>
            <a:xfrm>
              <a:off x="12019688" y="3691980"/>
              <a:ext cx="59837" cy="47129"/>
            </a:xfrm>
            <a:custGeom>
              <a:avLst/>
              <a:gdLst/>
              <a:ahLst/>
              <a:cxnLst/>
              <a:rect l="l" t="t" r="r" b="b"/>
              <a:pathLst>
                <a:path w="937" h="738"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 name="Google Shape;895;p32"/>
            <p:cNvSpPr/>
            <p:nvPr/>
          </p:nvSpPr>
          <p:spPr>
            <a:xfrm>
              <a:off x="14048561" y="4436639"/>
              <a:ext cx="60603" cy="46362"/>
            </a:xfrm>
            <a:custGeom>
              <a:avLst/>
              <a:gdLst/>
              <a:ahLst/>
              <a:cxnLst/>
              <a:rect l="l" t="t" r="r" b="b"/>
              <a:pathLst>
                <a:path w="949" h="726" extrusionOk="0">
                  <a:moveTo>
                    <a:pt x="475" y="1"/>
                  </a:moveTo>
                  <a:cubicBezTo>
                    <a:pt x="0" y="1"/>
                    <a:pt x="0" y="726"/>
                    <a:pt x="475" y="726"/>
                  </a:cubicBezTo>
                  <a:cubicBezTo>
                    <a:pt x="936" y="726"/>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 name="Google Shape;896;p32"/>
            <p:cNvSpPr/>
            <p:nvPr/>
          </p:nvSpPr>
          <p:spPr>
            <a:xfrm>
              <a:off x="14447426" y="4794313"/>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32"/>
            <p:cNvSpPr/>
            <p:nvPr/>
          </p:nvSpPr>
          <p:spPr>
            <a:xfrm>
              <a:off x="14913599" y="4929757"/>
              <a:ext cx="47193" cy="51407"/>
            </a:xfrm>
            <a:custGeom>
              <a:avLst/>
              <a:gdLst/>
              <a:ahLst/>
              <a:cxnLst/>
              <a:rect l="l" t="t" r="r" b="b"/>
              <a:pathLst>
                <a:path w="739" h="805" extrusionOk="0">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32"/>
            <p:cNvSpPr/>
            <p:nvPr/>
          </p:nvSpPr>
          <p:spPr>
            <a:xfrm>
              <a:off x="15360422" y="4882629"/>
              <a:ext cx="53962" cy="53962"/>
            </a:xfrm>
            <a:custGeom>
              <a:avLst/>
              <a:gdLst/>
              <a:ahLst/>
              <a:cxnLst/>
              <a:rect l="l" t="t" r="r" b="b"/>
              <a:pathLst>
                <a:path w="845" h="845" extrusionOk="0">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 name="Google Shape;899;p32"/>
            <p:cNvSpPr/>
            <p:nvPr/>
          </p:nvSpPr>
          <p:spPr>
            <a:xfrm>
              <a:off x="15893967" y="4997575"/>
              <a:ext cx="48023" cy="50896"/>
            </a:xfrm>
            <a:custGeom>
              <a:avLst/>
              <a:gdLst/>
              <a:ahLst/>
              <a:cxnLst/>
              <a:rect l="l" t="t" r="r" b="b"/>
              <a:pathLst>
                <a:path w="752" h="797" extrusionOk="0">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32"/>
            <p:cNvSpPr/>
            <p:nvPr/>
          </p:nvSpPr>
          <p:spPr>
            <a:xfrm>
              <a:off x="16270098" y="4855745"/>
              <a:ext cx="49683" cy="53068"/>
            </a:xfrm>
            <a:custGeom>
              <a:avLst/>
              <a:gdLst/>
              <a:ahLst/>
              <a:cxnLst/>
              <a:rect l="l" t="t" r="r" b="b"/>
              <a:pathLst>
                <a:path w="778" h="831" extrusionOk="0">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 name="Google Shape;901;p32"/>
            <p:cNvSpPr/>
            <p:nvPr/>
          </p:nvSpPr>
          <p:spPr>
            <a:xfrm>
              <a:off x="16509890" y="4429104"/>
              <a:ext cx="47193" cy="53898"/>
            </a:xfrm>
            <a:custGeom>
              <a:avLst/>
              <a:gdLst/>
              <a:ahLst/>
              <a:cxnLst/>
              <a:rect l="l" t="t" r="r" b="b"/>
              <a:pathLst>
                <a:path w="739" h="844" extrusionOk="0">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 name="Google Shape;902;p32"/>
            <p:cNvSpPr/>
            <p:nvPr/>
          </p:nvSpPr>
          <p:spPr>
            <a:xfrm>
              <a:off x="16685758" y="4010061"/>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 name="Google Shape;903;p32"/>
            <p:cNvSpPr/>
            <p:nvPr/>
          </p:nvSpPr>
          <p:spPr>
            <a:xfrm>
              <a:off x="16861627" y="3523329"/>
              <a:ext cx="53962" cy="47001"/>
            </a:xfrm>
            <a:custGeom>
              <a:avLst/>
              <a:gdLst/>
              <a:ahLst/>
              <a:cxnLst/>
              <a:rect l="l" t="t" r="r" b="b"/>
              <a:pathLst>
                <a:path w="845" h="736" extrusionOk="0">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 name="Google Shape;904;p32"/>
            <p:cNvSpPr/>
            <p:nvPr/>
          </p:nvSpPr>
          <p:spPr>
            <a:xfrm>
              <a:off x="17104867" y="3205567"/>
              <a:ext cx="53898" cy="53898"/>
            </a:xfrm>
            <a:custGeom>
              <a:avLst/>
              <a:gdLst/>
              <a:ahLst/>
              <a:cxnLst/>
              <a:rect l="l" t="t" r="r" b="b"/>
              <a:pathLst>
                <a:path w="844" h="844" extrusionOk="0">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 name="Google Shape;905;p32"/>
            <p:cNvSpPr/>
            <p:nvPr/>
          </p:nvSpPr>
          <p:spPr>
            <a:xfrm>
              <a:off x="17476783" y="3421857"/>
              <a:ext cx="47193" cy="53898"/>
            </a:xfrm>
            <a:custGeom>
              <a:avLst/>
              <a:gdLst/>
              <a:ahLst/>
              <a:cxnLst/>
              <a:rect l="l" t="t" r="r" b="b"/>
              <a:pathLst>
                <a:path w="739" h="844" extrusionOk="0">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 name="Google Shape;906;p32"/>
            <p:cNvSpPr/>
            <p:nvPr/>
          </p:nvSpPr>
          <p:spPr>
            <a:xfrm>
              <a:off x="17641732" y="3915806"/>
              <a:ext cx="51407" cy="46682"/>
            </a:xfrm>
            <a:custGeom>
              <a:avLst/>
              <a:gdLst/>
              <a:ahLst/>
              <a:cxnLst/>
              <a:rect l="l" t="t" r="r" b="b"/>
              <a:pathLst>
                <a:path w="805" h="731" extrusionOk="0">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32"/>
            <p:cNvSpPr/>
            <p:nvPr/>
          </p:nvSpPr>
          <p:spPr>
            <a:xfrm>
              <a:off x="17808341" y="4328143"/>
              <a:ext cx="47193" cy="53898"/>
            </a:xfrm>
            <a:custGeom>
              <a:avLst/>
              <a:gdLst/>
              <a:ahLst/>
              <a:cxnLst/>
              <a:rect l="l" t="t" r="r" b="b"/>
              <a:pathLst>
                <a:path w="739" h="844" extrusionOk="0">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32"/>
            <p:cNvSpPr/>
            <p:nvPr/>
          </p:nvSpPr>
          <p:spPr>
            <a:xfrm>
              <a:off x="18133129" y="4753890"/>
              <a:ext cx="47193" cy="53962"/>
            </a:xfrm>
            <a:custGeom>
              <a:avLst/>
              <a:gdLst/>
              <a:ahLst/>
              <a:cxnLst/>
              <a:rect l="l" t="t" r="r" b="b"/>
              <a:pathLst>
                <a:path w="739" h="845" extrusionOk="0">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32"/>
            <p:cNvSpPr/>
            <p:nvPr/>
          </p:nvSpPr>
          <p:spPr>
            <a:xfrm>
              <a:off x="18519414" y="4904725"/>
              <a:ext cx="55558" cy="56261"/>
            </a:xfrm>
            <a:custGeom>
              <a:avLst/>
              <a:gdLst/>
              <a:ahLst/>
              <a:cxnLst/>
              <a:rect l="l" t="t" r="r" b="b"/>
              <a:pathLst>
                <a:path w="870" h="881" extrusionOk="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32"/>
            <p:cNvSpPr/>
            <p:nvPr/>
          </p:nvSpPr>
          <p:spPr>
            <a:xfrm>
              <a:off x="19228763" y="4976885"/>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32"/>
            <p:cNvSpPr/>
            <p:nvPr/>
          </p:nvSpPr>
          <p:spPr>
            <a:xfrm>
              <a:off x="15427730" y="3293118"/>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 name="Google Shape;912;p32"/>
            <p:cNvSpPr/>
            <p:nvPr/>
          </p:nvSpPr>
          <p:spPr>
            <a:xfrm>
              <a:off x="14724256" y="4064405"/>
              <a:ext cx="47193" cy="53387"/>
            </a:xfrm>
            <a:custGeom>
              <a:avLst/>
              <a:gdLst/>
              <a:ahLst/>
              <a:cxnLst/>
              <a:rect l="l" t="t" r="r" b="b"/>
              <a:pathLst>
                <a:path w="739" h="836" extrusionOk="0">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 name="Google Shape;913;p32"/>
            <p:cNvSpPr/>
            <p:nvPr/>
          </p:nvSpPr>
          <p:spPr>
            <a:xfrm>
              <a:off x="16117794" y="4024366"/>
              <a:ext cx="53068" cy="49683"/>
            </a:xfrm>
            <a:custGeom>
              <a:avLst/>
              <a:gdLst/>
              <a:ahLst/>
              <a:cxnLst/>
              <a:rect l="l" t="t" r="r" b="b"/>
              <a:pathLst>
                <a:path w="831" h="778" extrusionOk="0">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 name="Google Shape;914;p32"/>
            <p:cNvSpPr/>
            <p:nvPr/>
          </p:nvSpPr>
          <p:spPr>
            <a:xfrm>
              <a:off x="15908271" y="4591497"/>
              <a:ext cx="47193" cy="53898"/>
            </a:xfrm>
            <a:custGeom>
              <a:avLst/>
              <a:gdLst/>
              <a:ahLst/>
              <a:cxnLst/>
              <a:rect l="l" t="t" r="r" b="b"/>
              <a:pathLst>
                <a:path w="739" h="844" extrusionOk="0">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 name="Google Shape;915;p32"/>
            <p:cNvSpPr/>
            <p:nvPr/>
          </p:nvSpPr>
          <p:spPr>
            <a:xfrm>
              <a:off x="14900125" y="4571317"/>
              <a:ext cx="53962" cy="47193"/>
            </a:xfrm>
            <a:custGeom>
              <a:avLst/>
              <a:gdLst/>
              <a:ahLst/>
              <a:cxnLst/>
              <a:rect l="l" t="t" r="r" b="b"/>
              <a:pathLst>
                <a:path w="845" h="739" extrusionOk="0">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32"/>
            <p:cNvSpPr/>
            <p:nvPr/>
          </p:nvSpPr>
          <p:spPr>
            <a:xfrm>
              <a:off x="14893419" y="3557302"/>
              <a:ext cx="47193" cy="53962"/>
            </a:xfrm>
            <a:custGeom>
              <a:avLst/>
              <a:gdLst/>
              <a:ahLst/>
              <a:cxnLst/>
              <a:rect l="l" t="t" r="r" b="b"/>
              <a:pathLst>
                <a:path w="739" h="845" extrusionOk="0">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32"/>
            <p:cNvSpPr/>
            <p:nvPr/>
          </p:nvSpPr>
          <p:spPr>
            <a:xfrm>
              <a:off x="15908271" y="3537122"/>
              <a:ext cx="60603" cy="46362"/>
            </a:xfrm>
            <a:custGeom>
              <a:avLst/>
              <a:gdLst/>
              <a:ahLst/>
              <a:cxnLst/>
              <a:rect l="l" t="t" r="r" b="b"/>
              <a:pathLst>
                <a:path w="949" h="726" extrusionOk="0">
                  <a:moveTo>
                    <a:pt x="474" y="0"/>
                  </a:moveTo>
                  <a:cubicBezTo>
                    <a:pt x="0" y="0"/>
                    <a:pt x="0" y="725"/>
                    <a:pt x="474" y="725"/>
                  </a:cubicBezTo>
                  <a:cubicBezTo>
                    <a:pt x="949" y="725"/>
                    <a:pt x="949" y="0"/>
                    <a:pt x="47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32"/>
            <p:cNvSpPr/>
            <p:nvPr/>
          </p:nvSpPr>
          <p:spPr>
            <a:xfrm>
              <a:off x="14087260" y="5490183"/>
              <a:ext cx="5109" cy="10154"/>
            </a:xfrm>
            <a:custGeom>
              <a:avLst/>
              <a:gdLst/>
              <a:ahLst/>
              <a:cxnLst/>
              <a:rect l="l" t="t" r="r" b="b"/>
              <a:pathLst>
                <a:path w="80" h="159" extrusionOk="0">
                  <a:moveTo>
                    <a:pt x="79" y="1"/>
                  </a:moveTo>
                  <a:cubicBezTo>
                    <a:pt x="40" y="67"/>
                    <a:pt x="14" y="119"/>
                    <a:pt x="0" y="159"/>
                  </a:cubicBezTo>
                  <a:cubicBezTo>
                    <a:pt x="27" y="106"/>
                    <a:pt x="53" y="53"/>
                    <a:pt x="7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32"/>
            <p:cNvSpPr/>
            <p:nvPr/>
          </p:nvSpPr>
          <p:spPr>
            <a:xfrm>
              <a:off x="11795325" y="4074053"/>
              <a:ext cx="35451" cy="1553439"/>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20" name="Google Shape;920;p32"/>
          <p:cNvSpPr/>
          <p:nvPr/>
        </p:nvSpPr>
        <p:spPr>
          <a:xfrm>
            <a:off x="303900" y="549338"/>
            <a:ext cx="8536200" cy="4052100"/>
          </a:xfrm>
          <a:prstGeom prst="rect">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 name="Google Shape;921;p32"/>
          <p:cNvSpPr txBox="1">
            <a:spLocks noGrp="1"/>
          </p:cNvSpPr>
          <p:nvPr>
            <p:ph type="title"/>
          </p:nvPr>
        </p:nvSpPr>
        <p:spPr>
          <a:xfrm>
            <a:off x="1139400" y="1514850"/>
            <a:ext cx="6865200" cy="2113800"/>
          </a:xfrm>
          <a:prstGeom prst="rect">
            <a:avLst/>
          </a:prstGeom>
          <a:noFill/>
          <a:ln>
            <a:noFill/>
          </a:ln>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87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5.xml"/><Relationship Id="rId18" Type="http://schemas.openxmlformats.org/officeDocument/2006/relationships/slideLayout" Target="../slideLayouts/slideLayout20.xml"/><Relationship Id="rId26" Type="http://schemas.openxmlformats.org/officeDocument/2006/relationships/slideLayout" Target="../slideLayouts/slideLayout28.xml"/><Relationship Id="rId3" Type="http://schemas.openxmlformats.org/officeDocument/2006/relationships/slideLayout" Target="../slideLayouts/slideLayout5.xml"/><Relationship Id="rId21" Type="http://schemas.openxmlformats.org/officeDocument/2006/relationships/slideLayout" Target="../slideLayouts/slideLayout23.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5" Type="http://schemas.openxmlformats.org/officeDocument/2006/relationships/slideLayout" Target="../slideLayouts/slideLayout27.xml"/><Relationship Id="rId33" Type="http://schemas.openxmlformats.org/officeDocument/2006/relationships/theme" Target="../theme/theme2.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slideLayout" Target="../slideLayouts/slideLayout22.xml"/><Relationship Id="rId29" Type="http://schemas.openxmlformats.org/officeDocument/2006/relationships/slideLayout" Target="../slideLayouts/slideLayout31.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24" Type="http://schemas.openxmlformats.org/officeDocument/2006/relationships/slideLayout" Target="../slideLayouts/slideLayout26.xml"/><Relationship Id="rId32" Type="http://schemas.openxmlformats.org/officeDocument/2006/relationships/slideLayout" Target="../slideLayouts/slideLayout34.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slideLayout" Target="../slideLayouts/slideLayout25.xml"/><Relationship Id="rId28" Type="http://schemas.openxmlformats.org/officeDocument/2006/relationships/slideLayout" Target="../slideLayouts/slideLayout30.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31" Type="http://schemas.openxmlformats.org/officeDocument/2006/relationships/slideLayout" Target="../slideLayouts/slideLayout33.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slideLayout" Target="../slideLayouts/slideLayout24.xml"/><Relationship Id="rId27" Type="http://schemas.openxmlformats.org/officeDocument/2006/relationships/slideLayout" Target="../slideLayouts/slideLayout29.xml"/><Relationship Id="rId30" Type="http://schemas.openxmlformats.org/officeDocument/2006/relationships/slideLayout" Target="../slideLayouts/slideLayout32.xml"/><Relationship Id="rId8"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5"/>
        <p:cNvGrpSpPr/>
        <p:nvPr/>
      </p:nvGrpSpPr>
      <p:grpSpPr>
        <a:xfrm>
          <a:off x="0" y="0"/>
          <a:ext cx="0" cy="0"/>
          <a:chOff x="0" y="0"/>
          <a:chExt cx="0" cy="0"/>
        </a:xfrm>
      </p:grpSpPr>
      <p:sp>
        <p:nvSpPr>
          <p:cNvPr id="6" name="Google Shape;6;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endParaRPr/>
          </a:p>
        </p:txBody>
      </p:sp>
      <p:sp>
        <p:nvSpPr>
          <p:cNvPr id="7" name="Google Shape;7;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6D9EEB"/>
        </a:solidFill>
        <a:effectLst/>
      </p:bgPr>
    </p:bg>
    <p:spTree>
      <p:nvGrpSpPr>
        <p:cNvPr id="1" name="Shape 11"/>
        <p:cNvGrpSpPr/>
        <p:nvPr/>
      </p:nvGrpSpPr>
      <p:grpSpPr>
        <a:xfrm>
          <a:off x="0" y="0"/>
          <a:ext cx="0" cy="0"/>
          <a:chOff x="0" y="0"/>
          <a:chExt cx="0" cy="0"/>
        </a:xfrm>
      </p:grpSpPr>
      <p:sp>
        <p:nvSpPr>
          <p:cNvPr id="12" name="Google Shape;12;p25"/>
          <p:cNvSpPr txBox="1">
            <a:spLocks noGrp="1"/>
          </p:cNvSpPr>
          <p:nvPr>
            <p:ph type="title"/>
          </p:nvPr>
        </p:nvSpPr>
        <p:spPr>
          <a:xfrm>
            <a:off x="722375" y="676650"/>
            <a:ext cx="7715400" cy="3201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chemeClr val="dk1"/>
              </a:buClr>
              <a:buSzPts val="3000"/>
              <a:buFont typeface="Alfa Slab One"/>
              <a:buNone/>
              <a:defRPr sz="3000" b="0" i="0" u="none" strike="noStrike" cap="none">
                <a:solidFill>
                  <a:schemeClr val="dk1"/>
                </a:solidFill>
                <a:latin typeface="Alfa Slab One"/>
                <a:ea typeface="Alfa Slab One"/>
                <a:cs typeface="Alfa Slab One"/>
                <a:sym typeface="Alfa Slab One"/>
              </a:defRPr>
            </a:lvl1pPr>
            <a:lvl2pPr marR="0" lvl="1"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2pPr>
            <a:lvl3pPr marR="0" lvl="2"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3pPr>
            <a:lvl4pPr marR="0" lvl="3"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4pPr>
            <a:lvl5pPr marR="0" lvl="4"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5pPr>
            <a:lvl6pPr marR="0" lvl="5"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6pPr>
            <a:lvl7pPr marR="0" lvl="6"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7pPr>
            <a:lvl8pPr marR="0" lvl="7"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8pPr>
            <a:lvl9pPr marR="0" lvl="8" algn="l" rtl="0">
              <a:lnSpc>
                <a:spcPct val="100000"/>
              </a:lnSpc>
              <a:spcBef>
                <a:spcPts val="0"/>
              </a:spcBef>
              <a:spcAft>
                <a:spcPts val="0"/>
              </a:spcAft>
              <a:buClr>
                <a:schemeClr val="lt1"/>
              </a:buClr>
              <a:buSzPts val="3500"/>
              <a:buFont typeface="Bebas Neue"/>
              <a:buNone/>
              <a:defRPr sz="3500" b="0" i="0" u="none" strike="noStrike" cap="none">
                <a:solidFill>
                  <a:schemeClr val="lt1"/>
                </a:solidFill>
                <a:latin typeface="Bebas Neue"/>
                <a:ea typeface="Bebas Neue"/>
                <a:cs typeface="Bebas Neue"/>
                <a:sym typeface="Bebas Neue"/>
              </a:defRPr>
            </a:lvl9pPr>
          </a:lstStyle>
          <a:p>
            <a:endParaRPr/>
          </a:p>
        </p:txBody>
      </p:sp>
      <p:sp>
        <p:nvSpPr>
          <p:cNvPr id="13" name="Google Shape;13;p25"/>
          <p:cNvSpPr txBox="1">
            <a:spLocks noGrp="1"/>
          </p:cNvSpPr>
          <p:nvPr>
            <p:ph type="body" idx="1"/>
          </p:nvPr>
        </p:nvSpPr>
        <p:spPr>
          <a:xfrm>
            <a:off x="722375" y="1152475"/>
            <a:ext cx="7715400" cy="34164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15000"/>
              </a:lnSpc>
              <a:spcBef>
                <a:spcPts val="0"/>
              </a:spcBef>
              <a:spcAft>
                <a:spcPts val="0"/>
              </a:spcAft>
              <a:buClr>
                <a:schemeClr val="dk1"/>
              </a:buClr>
              <a:buSzPts val="1400"/>
              <a:buFont typeface="Anaheim"/>
              <a:buChar char="●"/>
              <a:defRPr sz="1400" b="0" i="0" u="none" strike="noStrike" cap="none">
                <a:solidFill>
                  <a:schemeClr val="dk1"/>
                </a:solidFill>
                <a:latin typeface="Anaheim"/>
                <a:ea typeface="Anaheim"/>
                <a:cs typeface="Anaheim"/>
                <a:sym typeface="Anaheim"/>
              </a:defRPr>
            </a:lvl1pPr>
            <a:lvl2pPr marL="914400" marR="0" lvl="1" indent="-317500" algn="l" rtl="0">
              <a:lnSpc>
                <a:spcPct val="115000"/>
              </a:lnSpc>
              <a:spcBef>
                <a:spcPts val="1600"/>
              </a:spcBef>
              <a:spcAft>
                <a:spcPts val="0"/>
              </a:spcAft>
              <a:buClr>
                <a:schemeClr val="dk1"/>
              </a:buClr>
              <a:buSzPts val="1400"/>
              <a:buFont typeface="Anaheim"/>
              <a:buChar char="○"/>
              <a:defRPr sz="1400" b="0" i="0" u="none" strike="noStrike" cap="none">
                <a:solidFill>
                  <a:schemeClr val="dk1"/>
                </a:solidFill>
                <a:latin typeface="Anaheim"/>
                <a:ea typeface="Anaheim"/>
                <a:cs typeface="Anaheim"/>
                <a:sym typeface="Anaheim"/>
              </a:defRPr>
            </a:lvl2pPr>
            <a:lvl3pPr marL="1371600" marR="0" lvl="2" indent="-317500" algn="l" rtl="0">
              <a:lnSpc>
                <a:spcPct val="115000"/>
              </a:lnSpc>
              <a:spcBef>
                <a:spcPts val="1600"/>
              </a:spcBef>
              <a:spcAft>
                <a:spcPts val="0"/>
              </a:spcAft>
              <a:buClr>
                <a:schemeClr val="dk1"/>
              </a:buClr>
              <a:buSzPts val="1400"/>
              <a:buFont typeface="Anaheim"/>
              <a:buChar char="■"/>
              <a:defRPr sz="1400" b="0" i="0" u="none" strike="noStrike" cap="none">
                <a:solidFill>
                  <a:schemeClr val="dk1"/>
                </a:solidFill>
                <a:latin typeface="Anaheim"/>
                <a:ea typeface="Anaheim"/>
                <a:cs typeface="Anaheim"/>
                <a:sym typeface="Anaheim"/>
              </a:defRPr>
            </a:lvl3pPr>
            <a:lvl4pPr marL="1828800" marR="0" lvl="3" indent="-317500" algn="l" rtl="0">
              <a:lnSpc>
                <a:spcPct val="115000"/>
              </a:lnSpc>
              <a:spcBef>
                <a:spcPts val="1600"/>
              </a:spcBef>
              <a:spcAft>
                <a:spcPts val="0"/>
              </a:spcAft>
              <a:buClr>
                <a:schemeClr val="dk1"/>
              </a:buClr>
              <a:buSzPts val="1400"/>
              <a:buFont typeface="Anaheim"/>
              <a:buChar char="●"/>
              <a:defRPr sz="1400" b="0" i="0" u="none" strike="noStrike" cap="none">
                <a:solidFill>
                  <a:schemeClr val="dk1"/>
                </a:solidFill>
                <a:latin typeface="Anaheim"/>
                <a:ea typeface="Anaheim"/>
                <a:cs typeface="Anaheim"/>
                <a:sym typeface="Anaheim"/>
              </a:defRPr>
            </a:lvl4pPr>
            <a:lvl5pPr marL="2286000" marR="0" lvl="4" indent="-317500" algn="l" rtl="0">
              <a:lnSpc>
                <a:spcPct val="115000"/>
              </a:lnSpc>
              <a:spcBef>
                <a:spcPts val="1600"/>
              </a:spcBef>
              <a:spcAft>
                <a:spcPts val="0"/>
              </a:spcAft>
              <a:buClr>
                <a:schemeClr val="dk1"/>
              </a:buClr>
              <a:buSzPts val="1400"/>
              <a:buFont typeface="Anaheim"/>
              <a:buChar char="○"/>
              <a:defRPr sz="1400" b="0" i="0" u="none" strike="noStrike" cap="none">
                <a:solidFill>
                  <a:schemeClr val="dk1"/>
                </a:solidFill>
                <a:latin typeface="Anaheim"/>
                <a:ea typeface="Anaheim"/>
                <a:cs typeface="Anaheim"/>
                <a:sym typeface="Anaheim"/>
              </a:defRPr>
            </a:lvl5pPr>
            <a:lvl6pPr marL="2743200" marR="0" lvl="5" indent="-317500" algn="l" rtl="0">
              <a:lnSpc>
                <a:spcPct val="115000"/>
              </a:lnSpc>
              <a:spcBef>
                <a:spcPts val="1600"/>
              </a:spcBef>
              <a:spcAft>
                <a:spcPts val="0"/>
              </a:spcAft>
              <a:buClr>
                <a:schemeClr val="dk1"/>
              </a:buClr>
              <a:buSzPts val="1400"/>
              <a:buFont typeface="Anaheim"/>
              <a:buChar char="■"/>
              <a:defRPr sz="1400" b="0" i="0" u="none" strike="noStrike" cap="none">
                <a:solidFill>
                  <a:schemeClr val="dk1"/>
                </a:solidFill>
                <a:latin typeface="Anaheim"/>
                <a:ea typeface="Anaheim"/>
                <a:cs typeface="Anaheim"/>
                <a:sym typeface="Anaheim"/>
              </a:defRPr>
            </a:lvl6pPr>
            <a:lvl7pPr marL="3200400" marR="0" lvl="6" indent="-317500" algn="l" rtl="0">
              <a:lnSpc>
                <a:spcPct val="115000"/>
              </a:lnSpc>
              <a:spcBef>
                <a:spcPts val="1600"/>
              </a:spcBef>
              <a:spcAft>
                <a:spcPts val="0"/>
              </a:spcAft>
              <a:buClr>
                <a:schemeClr val="dk1"/>
              </a:buClr>
              <a:buSzPts val="1400"/>
              <a:buFont typeface="Anaheim"/>
              <a:buChar char="●"/>
              <a:defRPr sz="1400" b="0" i="0" u="none" strike="noStrike" cap="none">
                <a:solidFill>
                  <a:schemeClr val="dk1"/>
                </a:solidFill>
                <a:latin typeface="Anaheim"/>
                <a:ea typeface="Anaheim"/>
                <a:cs typeface="Anaheim"/>
                <a:sym typeface="Anaheim"/>
              </a:defRPr>
            </a:lvl7pPr>
            <a:lvl8pPr marL="3657600" marR="0" lvl="7" indent="-317500" algn="l" rtl="0">
              <a:lnSpc>
                <a:spcPct val="115000"/>
              </a:lnSpc>
              <a:spcBef>
                <a:spcPts val="1600"/>
              </a:spcBef>
              <a:spcAft>
                <a:spcPts val="0"/>
              </a:spcAft>
              <a:buClr>
                <a:schemeClr val="dk1"/>
              </a:buClr>
              <a:buSzPts val="1400"/>
              <a:buFont typeface="Anaheim"/>
              <a:buChar char="○"/>
              <a:defRPr sz="1400" b="0" i="0" u="none" strike="noStrike" cap="none">
                <a:solidFill>
                  <a:schemeClr val="dk1"/>
                </a:solidFill>
                <a:latin typeface="Anaheim"/>
                <a:ea typeface="Anaheim"/>
                <a:cs typeface="Anaheim"/>
                <a:sym typeface="Anaheim"/>
              </a:defRPr>
            </a:lvl8pPr>
            <a:lvl9pPr marL="4114800" marR="0" lvl="8" indent="-317500" algn="l" rtl="0">
              <a:lnSpc>
                <a:spcPct val="115000"/>
              </a:lnSpc>
              <a:spcBef>
                <a:spcPts val="1600"/>
              </a:spcBef>
              <a:spcAft>
                <a:spcPts val="1600"/>
              </a:spcAft>
              <a:buClr>
                <a:schemeClr val="dk1"/>
              </a:buClr>
              <a:buSzPts val="1400"/>
              <a:buFont typeface="Anaheim"/>
              <a:buChar char="■"/>
              <a:defRPr sz="1400" b="0" i="0" u="none" strike="noStrike" cap="none">
                <a:solidFill>
                  <a:schemeClr val="dk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 id="2147483674" r:id="rId23"/>
    <p:sldLayoutId id="2147483675" r:id="rId24"/>
    <p:sldLayoutId id="2147483676" r:id="rId25"/>
    <p:sldLayoutId id="2147483677" r:id="rId26"/>
    <p:sldLayoutId id="2147483678" r:id="rId27"/>
    <p:sldLayoutId id="2147483679" r:id="rId28"/>
    <p:sldLayoutId id="2147483680" r:id="rId29"/>
    <p:sldLayoutId id="2147483681" r:id="rId30"/>
    <p:sldLayoutId id="2147483682" r:id="rId31"/>
    <p:sldLayoutId id="2147483683" r:id="rId3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12.jp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12.jpg"/><Relationship Id="rId4" Type="http://schemas.openxmlformats.org/officeDocument/2006/relationships/image" Target="../media/image15.jpg"/></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17.png"/><Relationship Id="rId4" Type="http://schemas.openxmlformats.org/officeDocument/2006/relationships/image" Target="../media/image12.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92"/>
        <p:cNvGrpSpPr/>
        <p:nvPr/>
      </p:nvGrpSpPr>
      <p:grpSpPr>
        <a:xfrm>
          <a:off x="0" y="0"/>
          <a:ext cx="0" cy="0"/>
          <a:chOff x="0" y="0"/>
          <a:chExt cx="0" cy="0"/>
        </a:xfrm>
      </p:grpSpPr>
      <p:pic>
        <p:nvPicPr>
          <p:cNvPr id="3293" name="Google Shape;3293;p1"/>
          <p:cNvPicPr preferRelativeResize="0"/>
          <p:nvPr/>
        </p:nvPicPr>
        <p:blipFill rotWithShape="1">
          <a:blip r:embed="rId3">
            <a:alphaModFix/>
          </a:blip>
          <a:srcRect r="49882"/>
          <a:stretch/>
        </p:blipFill>
        <p:spPr>
          <a:xfrm>
            <a:off x="4832850" y="294400"/>
            <a:ext cx="4311151" cy="4838700"/>
          </a:xfrm>
          <a:prstGeom prst="rect">
            <a:avLst/>
          </a:prstGeom>
          <a:noFill/>
          <a:ln>
            <a:noFill/>
          </a:ln>
        </p:spPr>
      </p:pic>
      <p:pic>
        <p:nvPicPr>
          <p:cNvPr id="3294" name="Google Shape;3294;p1"/>
          <p:cNvPicPr preferRelativeResize="0"/>
          <p:nvPr/>
        </p:nvPicPr>
        <p:blipFill rotWithShape="1">
          <a:blip r:embed="rId3">
            <a:alphaModFix/>
          </a:blip>
          <a:srcRect l="49882"/>
          <a:stretch/>
        </p:blipFill>
        <p:spPr>
          <a:xfrm>
            <a:off x="-3" y="304800"/>
            <a:ext cx="4311151" cy="4838700"/>
          </a:xfrm>
          <a:prstGeom prst="rect">
            <a:avLst/>
          </a:prstGeom>
          <a:noFill/>
          <a:ln>
            <a:noFill/>
          </a:ln>
        </p:spPr>
      </p:pic>
      <p:sp>
        <p:nvSpPr>
          <p:cNvPr id="3295" name="Google Shape;3295;p1"/>
          <p:cNvSpPr txBox="1">
            <a:spLocks noGrp="1"/>
          </p:cNvSpPr>
          <p:nvPr>
            <p:ph type="ctrTitle" idx="4294967295"/>
          </p:nvPr>
        </p:nvSpPr>
        <p:spPr>
          <a:xfrm>
            <a:off x="497700" y="1169850"/>
            <a:ext cx="8148600" cy="213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2400"/>
              <a:buFont typeface="Arial"/>
              <a:buNone/>
            </a:pPr>
            <a:r>
              <a:rPr lang="en" sz="3000" b="0" i="0" u="none" strike="noStrike" cap="none">
                <a:solidFill>
                  <a:srgbClr val="F0335E"/>
                </a:solidFill>
                <a:latin typeface="Alfa Slab One"/>
                <a:ea typeface="Alfa Slab One"/>
                <a:cs typeface="Alfa Slab One"/>
                <a:sym typeface="Alfa Slab One"/>
              </a:rPr>
              <a:t>How the other half chooses to live: </a:t>
            </a:r>
            <a:br>
              <a:rPr lang="en" sz="3800" b="0" i="0" u="none" strike="noStrike" cap="none">
                <a:solidFill>
                  <a:srgbClr val="FFE8D4"/>
                </a:solidFill>
                <a:latin typeface="Alfa Slab One"/>
                <a:ea typeface="Alfa Slab One"/>
                <a:cs typeface="Alfa Slab One"/>
                <a:sym typeface="Alfa Slab One"/>
              </a:rPr>
            </a:br>
            <a:r>
              <a:rPr lang="en" sz="3800" b="0" i="0" u="none" strike="noStrike" cap="none">
                <a:solidFill>
                  <a:srgbClr val="FFFFFF"/>
                </a:solidFill>
                <a:latin typeface="Alfa Slab One"/>
                <a:ea typeface="Alfa Slab One"/>
                <a:cs typeface="Alfa Slab One"/>
                <a:sym typeface="Alfa Slab One"/>
              </a:rPr>
              <a:t>Housing Prices Drivers in U.S. High-Poverty Neighborhoods</a:t>
            </a:r>
            <a:endParaRPr sz="3800" b="0" i="0" u="none" strike="noStrike" cap="none">
              <a:solidFill>
                <a:schemeClr val="accent2"/>
              </a:solidFill>
              <a:latin typeface="Alfa Slab One"/>
              <a:ea typeface="Alfa Slab One"/>
              <a:cs typeface="Alfa Slab One"/>
              <a:sym typeface="Alfa Slab One"/>
            </a:endParaRPr>
          </a:p>
        </p:txBody>
      </p:sp>
      <p:sp>
        <p:nvSpPr>
          <p:cNvPr id="3296" name="Google Shape;3296;p1"/>
          <p:cNvSpPr txBox="1">
            <a:spLocks noGrp="1"/>
          </p:cNvSpPr>
          <p:nvPr>
            <p:ph type="subTitle" idx="4294967295"/>
          </p:nvPr>
        </p:nvSpPr>
        <p:spPr>
          <a:xfrm>
            <a:off x="497700" y="3892738"/>
            <a:ext cx="4497000" cy="5052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435D74"/>
              </a:buClr>
              <a:buSzPts val="1100"/>
              <a:buFont typeface="Proxima Nova"/>
              <a:buNone/>
            </a:pPr>
            <a:r>
              <a:rPr lang="en" sz="1100" b="0" i="0" u="none" strike="noStrike" cap="none">
                <a:solidFill>
                  <a:schemeClr val="lt1"/>
                </a:solidFill>
                <a:latin typeface="Alfa Slab One"/>
                <a:ea typeface="Alfa Slab One"/>
                <a:cs typeface="Alfa Slab One"/>
                <a:sym typeface="Alfa Slab One"/>
              </a:rPr>
              <a:t>Final Project by Team Umai for MACS30112 Winter 2024</a:t>
            </a:r>
            <a:endParaRPr sz="1100" b="0" i="0" u="none" strike="noStrike" cap="none">
              <a:solidFill>
                <a:schemeClr val="lt1"/>
              </a:solidFill>
              <a:latin typeface="Alfa Slab One"/>
              <a:ea typeface="Alfa Slab One"/>
              <a:cs typeface="Alfa Slab One"/>
              <a:sym typeface="Alfa Slab One"/>
            </a:endParaRPr>
          </a:p>
          <a:p>
            <a:pPr marL="0" marR="0" lvl="0" indent="0" algn="l" rtl="0">
              <a:lnSpc>
                <a:spcPct val="115000"/>
              </a:lnSpc>
              <a:spcBef>
                <a:spcPts val="0"/>
              </a:spcBef>
              <a:spcAft>
                <a:spcPts val="0"/>
              </a:spcAft>
              <a:buClr>
                <a:srgbClr val="435D74"/>
              </a:buClr>
              <a:buSzPts val="1100"/>
              <a:buFont typeface="Proxima Nova"/>
              <a:buNone/>
            </a:pPr>
            <a:r>
              <a:rPr lang="en" sz="1100" b="0" i="0" u="none" strike="noStrike" cap="none">
                <a:solidFill>
                  <a:schemeClr val="lt1"/>
                </a:solidFill>
                <a:latin typeface="Georgia"/>
                <a:ea typeface="Georgia"/>
                <a:cs typeface="Georgia"/>
                <a:sym typeface="Georgia"/>
              </a:rPr>
              <a:t>Xuewei Li, Kuang Sheng, &amp; Tian Lan</a:t>
            </a:r>
            <a:endParaRPr sz="1100" b="0" i="0" u="none" strike="noStrike" cap="none">
              <a:solidFill>
                <a:schemeClr val="lt1"/>
              </a:solidFill>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60"/>
        <p:cNvGrpSpPr/>
        <p:nvPr/>
      </p:nvGrpSpPr>
      <p:grpSpPr>
        <a:xfrm>
          <a:off x="0" y="0"/>
          <a:ext cx="0" cy="0"/>
          <a:chOff x="0" y="0"/>
          <a:chExt cx="0" cy="0"/>
        </a:xfrm>
      </p:grpSpPr>
      <p:sp>
        <p:nvSpPr>
          <p:cNvPr id="3461" name="Google Shape;3461;p10"/>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462" name="Google Shape;3462;p10"/>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463" name="Google Shape;3463;p10"/>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464" name="Google Shape;3464;p10"/>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    </a:t>
            </a:r>
            <a:endParaRPr sz="1400" b="0" i="0" u="none" strike="noStrike" cap="none">
              <a:solidFill>
                <a:srgbClr val="000000"/>
              </a:solidFill>
              <a:latin typeface="Arial"/>
              <a:ea typeface="Arial"/>
              <a:cs typeface="Arial"/>
              <a:sym typeface="Arial"/>
            </a:endParaRPr>
          </a:p>
        </p:txBody>
      </p:sp>
      <p:sp>
        <p:nvSpPr>
          <p:cNvPr id="3465" name="Google Shape;3465;p10"/>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466" name="Google Shape;3466;p10"/>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7" name="Google Shape;3467;p10"/>
          <p:cNvSpPr txBox="1"/>
          <p:nvPr/>
        </p:nvSpPr>
        <p:spPr>
          <a:xfrm>
            <a:off x="569525" y="322363"/>
            <a:ext cx="76701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800"/>
              <a:buFont typeface="Arial"/>
              <a:buNone/>
            </a:pPr>
            <a:r>
              <a:rPr lang="en" sz="1800" b="0" i="0" u="none" strike="noStrike" cap="none">
                <a:solidFill>
                  <a:schemeClr val="lt1"/>
                </a:solidFill>
                <a:latin typeface="Alfa Slab One"/>
                <a:ea typeface="Alfa Slab One"/>
                <a:cs typeface="Alfa Slab One"/>
                <a:sym typeface="Alfa Slab One"/>
              </a:rPr>
              <a:t>Method: OLS regression models</a:t>
            </a:r>
            <a:endParaRPr sz="1800" b="0" i="0" u="none" strike="noStrike" cap="none">
              <a:solidFill>
                <a:schemeClr val="lt1"/>
              </a:solidFill>
              <a:latin typeface="Georgia"/>
              <a:ea typeface="Georgia"/>
              <a:cs typeface="Georgia"/>
              <a:sym typeface="Georgia"/>
            </a:endParaRPr>
          </a:p>
        </p:txBody>
      </p:sp>
      <p:sp>
        <p:nvSpPr>
          <p:cNvPr id="3468" name="Google Shape;3468;p10"/>
          <p:cNvSpPr txBox="1"/>
          <p:nvPr/>
        </p:nvSpPr>
        <p:spPr>
          <a:xfrm>
            <a:off x="569525" y="682975"/>
            <a:ext cx="15084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chemeClr val="lt1"/>
                </a:solidFill>
                <a:highlight>
                  <a:srgbClr val="F0335E"/>
                </a:highlight>
                <a:latin typeface="Alfa Slab One"/>
                <a:ea typeface="Alfa Slab One"/>
                <a:cs typeface="Alfa Slab One"/>
                <a:sym typeface="Alfa Slab One"/>
              </a:rPr>
              <a:t>City Level </a:t>
            </a:r>
            <a:endParaRPr sz="1600" b="0" i="0" u="none" strike="noStrike" cap="none">
              <a:solidFill>
                <a:srgbClr val="000000"/>
              </a:solidFill>
              <a:highlight>
                <a:srgbClr val="F0335E"/>
              </a:highlight>
              <a:latin typeface="Arial"/>
              <a:ea typeface="Arial"/>
              <a:cs typeface="Arial"/>
              <a:sym typeface="Arial"/>
            </a:endParaRPr>
          </a:p>
        </p:txBody>
      </p:sp>
      <p:sp>
        <p:nvSpPr>
          <p:cNvPr id="3469" name="Google Shape;3469;p10"/>
          <p:cNvSpPr txBox="1"/>
          <p:nvPr/>
        </p:nvSpPr>
        <p:spPr>
          <a:xfrm>
            <a:off x="569525" y="3604163"/>
            <a:ext cx="21132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chemeClr val="lt1"/>
                </a:solidFill>
                <a:highlight>
                  <a:srgbClr val="F0335E"/>
                </a:highlight>
                <a:latin typeface="Alfa Slab One"/>
                <a:ea typeface="Alfa Slab One"/>
                <a:cs typeface="Alfa Slab One"/>
                <a:sym typeface="Alfa Slab One"/>
              </a:rPr>
              <a:t>Inter-City Level</a:t>
            </a:r>
            <a:endParaRPr sz="1600" b="0" i="0" u="none" strike="noStrike" cap="none">
              <a:solidFill>
                <a:srgbClr val="000000"/>
              </a:solidFill>
              <a:highlight>
                <a:srgbClr val="F0335E"/>
              </a:highlight>
              <a:latin typeface="Arial"/>
              <a:ea typeface="Arial"/>
              <a:cs typeface="Arial"/>
              <a:sym typeface="Arial"/>
            </a:endParaRPr>
          </a:p>
        </p:txBody>
      </p:sp>
      <p:sp>
        <p:nvSpPr>
          <p:cNvPr id="3470" name="Google Shape;3470;p10"/>
          <p:cNvSpPr txBox="1"/>
          <p:nvPr/>
        </p:nvSpPr>
        <p:spPr>
          <a:xfrm>
            <a:off x="667025" y="992263"/>
            <a:ext cx="942000" cy="6480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Model 1 </a:t>
            </a:r>
            <a:endParaRPr sz="14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Chicago</a:t>
            </a:r>
            <a:endParaRPr sz="1400" b="0" i="0" u="none" strike="noStrike" cap="none">
              <a:solidFill>
                <a:schemeClr val="lt1"/>
              </a:solidFill>
              <a:latin typeface="Georgia"/>
              <a:ea typeface="Georgia"/>
              <a:cs typeface="Georgia"/>
              <a:sym typeface="Georgia"/>
            </a:endParaRPr>
          </a:p>
        </p:txBody>
      </p:sp>
      <p:sp>
        <p:nvSpPr>
          <p:cNvPr id="3471" name="Google Shape;3471;p10"/>
          <p:cNvSpPr txBox="1"/>
          <p:nvPr/>
        </p:nvSpPr>
        <p:spPr>
          <a:xfrm>
            <a:off x="1813075" y="992275"/>
            <a:ext cx="6926700" cy="8958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Im(formula = </a:t>
            </a:r>
            <a:r>
              <a:rPr lang="en" sz="1400" b="0" i="0" u="none" strike="noStrike" cap="none">
                <a:solidFill>
                  <a:srgbClr val="F0335E"/>
                </a:solidFill>
                <a:latin typeface="Georgia"/>
                <a:ea typeface="Georgia"/>
                <a:cs typeface="Georgia"/>
                <a:sym typeface="Georgia"/>
              </a:rPr>
              <a:t>PRICE</a:t>
            </a:r>
            <a:r>
              <a:rPr lang="en" sz="1400" b="0" i="0" u="none" strike="noStrike" cap="none">
                <a:solidFill>
                  <a:schemeClr val="lt1"/>
                </a:solidFill>
                <a:latin typeface="Georgia"/>
                <a:ea typeface="Georgia"/>
                <a:cs typeface="Georgia"/>
                <a:sym typeface="Georgia"/>
              </a:rPr>
              <a:t> ~ SQFT + house.age + PROP_TYPE + PARK_DIST + HOSPITAL_D + RAIL_DIST + BUS_COUNTS + FnB_COUNTS, data = chi_final_for_regression)</a:t>
            </a:r>
            <a:endParaRPr sz="1400" b="0" i="0" u="none" strike="noStrike" cap="none">
              <a:solidFill>
                <a:srgbClr val="000000"/>
              </a:solidFill>
              <a:latin typeface="Arial"/>
              <a:ea typeface="Arial"/>
              <a:cs typeface="Arial"/>
              <a:sym typeface="Arial"/>
            </a:endParaRPr>
          </a:p>
        </p:txBody>
      </p:sp>
      <p:sp>
        <p:nvSpPr>
          <p:cNvPr id="3472" name="Google Shape;3472;p10"/>
          <p:cNvSpPr txBox="1"/>
          <p:nvPr/>
        </p:nvSpPr>
        <p:spPr>
          <a:xfrm>
            <a:off x="667025" y="2062763"/>
            <a:ext cx="942000" cy="6480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Model 2 </a:t>
            </a:r>
            <a:endParaRPr sz="14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   NYC</a:t>
            </a:r>
            <a:endParaRPr sz="1400" b="0" i="0" u="none" strike="noStrike" cap="none">
              <a:solidFill>
                <a:schemeClr val="lt1"/>
              </a:solidFill>
              <a:latin typeface="Georgia"/>
              <a:ea typeface="Georgia"/>
              <a:cs typeface="Georgia"/>
              <a:sym typeface="Georgia"/>
            </a:endParaRPr>
          </a:p>
        </p:txBody>
      </p:sp>
      <p:sp>
        <p:nvSpPr>
          <p:cNvPr id="3473" name="Google Shape;3473;p10"/>
          <p:cNvSpPr txBox="1"/>
          <p:nvPr/>
        </p:nvSpPr>
        <p:spPr>
          <a:xfrm>
            <a:off x="1813075" y="2078100"/>
            <a:ext cx="61932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Im(~, data = nyc_final_for_regression)</a:t>
            </a:r>
            <a:endParaRPr sz="1400" b="0" i="0" u="none" strike="noStrike" cap="none">
              <a:solidFill>
                <a:schemeClr val="lt1"/>
              </a:solidFill>
              <a:latin typeface="Georgia"/>
              <a:ea typeface="Georgia"/>
              <a:cs typeface="Georgia"/>
              <a:sym typeface="Georgia"/>
            </a:endParaRPr>
          </a:p>
        </p:txBody>
      </p:sp>
      <p:sp>
        <p:nvSpPr>
          <p:cNvPr id="3474" name="Google Shape;3474;p10"/>
          <p:cNvSpPr txBox="1"/>
          <p:nvPr/>
        </p:nvSpPr>
        <p:spPr>
          <a:xfrm>
            <a:off x="667025" y="2899213"/>
            <a:ext cx="942000" cy="6480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Model 3 </a:t>
            </a:r>
            <a:endParaRPr sz="14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     LA</a:t>
            </a:r>
            <a:endParaRPr sz="1400" b="0" i="0" u="none" strike="noStrike" cap="none">
              <a:solidFill>
                <a:schemeClr val="lt1"/>
              </a:solidFill>
              <a:latin typeface="Georgia"/>
              <a:ea typeface="Georgia"/>
              <a:cs typeface="Georgia"/>
              <a:sym typeface="Georgia"/>
            </a:endParaRPr>
          </a:p>
        </p:txBody>
      </p:sp>
      <p:sp>
        <p:nvSpPr>
          <p:cNvPr id="3475" name="Google Shape;3475;p10"/>
          <p:cNvSpPr txBox="1"/>
          <p:nvPr/>
        </p:nvSpPr>
        <p:spPr>
          <a:xfrm>
            <a:off x="1813075" y="2906875"/>
            <a:ext cx="65241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Im(~, data = la_final_for_regression)</a:t>
            </a:r>
            <a:endParaRPr sz="1400" b="0" i="0" u="none" strike="noStrike" cap="none">
              <a:solidFill>
                <a:schemeClr val="lt1"/>
              </a:solidFill>
              <a:latin typeface="Georgia"/>
              <a:ea typeface="Georgia"/>
              <a:cs typeface="Georgia"/>
              <a:sym typeface="Georgia"/>
            </a:endParaRPr>
          </a:p>
        </p:txBody>
      </p:sp>
      <p:sp>
        <p:nvSpPr>
          <p:cNvPr id="3476" name="Google Shape;3476;p10"/>
          <p:cNvSpPr txBox="1"/>
          <p:nvPr/>
        </p:nvSpPr>
        <p:spPr>
          <a:xfrm>
            <a:off x="481325" y="3936550"/>
            <a:ext cx="1313400" cy="8958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    Model 4 </a:t>
            </a:r>
            <a:endParaRPr sz="14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        All</a:t>
            </a:r>
            <a:endParaRPr sz="14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(Aggregated)</a:t>
            </a:r>
            <a:endParaRPr sz="1400" b="0" i="0" u="none" strike="noStrike" cap="none">
              <a:solidFill>
                <a:schemeClr val="lt1"/>
              </a:solidFill>
              <a:latin typeface="Georgia"/>
              <a:ea typeface="Georgia"/>
              <a:cs typeface="Georgia"/>
              <a:sym typeface="Georgia"/>
            </a:endParaRPr>
          </a:p>
        </p:txBody>
      </p:sp>
      <p:sp>
        <p:nvSpPr>
          <p:cNvPr id="3477" name="Google Shape;3477;p10"/>
          <p:cNvSpPr txBox="1"/>
          <p:nvPr/>
        </p:nvSpPr>
        <p:spPr>
          <a:xfrm>
            <a:off x="1734175" y="3936550"/>
            <a:ext cx="7084500" cy="8958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400"/>
              <a:buFont typeface="Arial"/>
              <a:buNone/>
            </a:pPr>
            <a:r>
              <a:rPr lang="en" sz="1400" b="0" i="0" u="none" strike="noStrike" cap="none">
                <a:solidFill>
                  <a:schemeClr val="lt1"/>
                </a:solidFill>
                <a:latin typeface="Georgia"/>
                <a:ea typeface="Georgia"/>
                <a:cs typeface="Georgia"/>
                <a:sym typeface="Georgia"/>
              </a:rPr>
              <a:t>Im(formula = </a:t>
            </a:r>
            <a:r>
              <a:rPr lang="en" sz="1400" b="0" i="0" u="none" strike="noStrike" cap="none">
                <a:solidFill>
                  <a:srgbClr val="F0345E"/>
                </a:solidFill>
                <a:latin typeface="Georgia"/>
                <a:ea typeface="Georgia"/>
                <a:cs typeface="Georgia"/>
                <a:sym typeface="Georgia"/>
              </a:rPr>
              <a:t>average_PRICE</a:t>
            </a:r>
            <a:r>
              <a:rPr lang="en" sz="1400" b="0" i="0" u="none" strike="noStrike" cap="none">
                <a:solidFill>
                  <a:schemeClr val="lt1"/>
                </a:solidFill>
                <a:latin typeface="Georgia"/>
                <a:ea typeface="Georgia"/>
                <a:cs typeface="Georgia"/>
                <a:sym typeface="Georgia"/>
              </a:rPr>
              <a:t> ~ SQFT + house.age + PROP_TYPE + PARK_DIST +HOSPITAL_D + RAIL_DIST + BUS_COUNTS + FnB_COUNTS + population.density +median .age + dominant.race，data = neighborhood_level_regression)</a:t>
            </a:r>
            <a:endParaRPr sz="1400" b="0" i="0" u="none" strike="noStrike" cap="none">
              <a:solidFill>
                <a:schemeClr val="lt1"/>
              </a:solidFill>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81"/>
        <p:cNvGrpSpPr/>
        <p:nvPr/>
      </p:nvGrpSpPr>
      <p:grpSpPr>
        <a:xfrm>
          <a:off x="0" y="0"/>
          <a:ext cx="0" cy="0"/>
          <a:chOff x="0" y="0"/>
          <a:chExt cx="0" cy="0"/>
        </a:xfrm>
      </p:grpSpPr>
      <p:grpSp>
        <p:nvGrpSpPr>
          <p:cNvPr id="3482" name="Google Shape;3482;p11"/>
          <p:cNvGrpSpPr/>
          <p:nvPr/>
        </p:nvGrpSpPr>
        <p:grpSpPr>
          <a:xfrm>
            <a:off x="368784" y="121185"/>
            <a:ext cx="8096358" cy="4890807"/>
            <a:chOff x="229225" y="549050"/>
            <a:chExt cx="7161750" cy="4615275"/>
          </a:xfrm>
        </p:grpSpPr>
        <p:sp>
          <p:nvSpPr>
            <p:cNvPr id="3483" name="Google Shape;3483;p1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4" name="Google Shape;3484;p1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5" name="Google Shape;3485;p1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6" name="Google Shape;3486;p1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7" name="Google Shape;3487;p1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8" name="Google Shape;3488;p1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9" name="Google Shape;3489;p1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0335E"/>
                </a:solidFill>
                <a:highlight>
                  <a:srgbClr val="F0335E"/>
                </a:highlight>
                <a:latin typeface="Arial"/>
                <a:ea typeface="Arial"/>
                <a:cs typeface="Arial"/>
                <a:sym typeface="Arial"/>
              </a:endParaRPr>
            </a:p>
          </p:txBody>
        </p:sp>
        <p:sp>
          <p:nvSpPr>
            <p:cNvPr id="3490" name="Google Shape;3490;p1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1" name="Google Shape;3491;p1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2" name="Google Shape;3492;p1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3" name="Google Shape;3493;p1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4" name="Google Shape;3494;p1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5" name="Google Shape;3495;p1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6" name="Google Shape;3496;p1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7" name="Google Shape;3497;p1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8" name="Google Shape;3498;p1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9" name="Google Shape;3499;p1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0" name="Google Shape;3500;p1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1" name="Google Shape;3501;p1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2" name="Google Shape;3502;p1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3" name="Google Shape;3503;p1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4" name="Google Shape;3504;p1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5" name="Google Shape;3505;p1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6" name="Google Shape;3506;p1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7" name="Google Shape;3507;p1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8" name="Google Shape;3508;p1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9" name="Google Shape;3509;p1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0" name="Google Shape;3510;p1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1" name="Google Shape;3511;p1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2" name="Google Shape;3512;p1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3" name="Google Shape;3513;p1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4" name="Google Shape;3514;p1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5" name="Google Shape;3515;p1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6" name="Google Shape;3516;p1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7" name="Google Shape;3517;p1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8" name="Google Shape;3518;p1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9" name="Google Shape;3519;p1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0" name="Google Shape;3520;p1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1" name="Google Shape;3521;p1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2" name="Google Shape;3522;p1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3" name="Google Shape;3523;p1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4" name="Google Shape;3524;p1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5" name="Google Shape;3525;p1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6" name="Google Shape;3526;p1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7" name="Google Shape;3527;p1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8" name="Google Shape;3528;p1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9" name="Google Shape;3529;p1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0" name="Google Shape;3530;p1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1" name="Google Shape;3531;p1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2" name="Google Shape;3532;p1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3" name="Google Shape;3533;p1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4" name="Google Shape;3534;p1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5" name="Google Shape;3535;p1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6" name="Google Shape;3536;p1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7" name="Google Shape;3537;p1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8" name="Google Shape;3538;p1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9" name="Google Shape;3539;p1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0" name="Google Shape;3540;p1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1" name="Google Shape;3541;p1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2" name="Google Shape;3542;p1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3" name="Google Shape;3543;p1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4" name="Google Shape;3544;p1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5" name="Google Shape;3545;p1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6" name="Google Shape;3546;p1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7" name="Google Shape;3547;p1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8" name="Google Shape;3548;p1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9" name="Google Shape;3549;p1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0" name="Google Shape;3550;p1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1" name="Google Shape;3551;p1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2" name="Google Shape;3552;p1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3" name="Google Shape;3553;p1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4" name="Google Shape;3554;p1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5" name="Google Shape;3555;p1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6" name="Google Shape;3556;p1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7" name="Google Shape;3557;p1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8" name="Google Shape;3558;p1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9" name="Google Shape;3559;p1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0" name="Google Shape;3560;p1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1" name="Google Shape;3561;p1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2" name="Google Shape;3562;p1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3" name="Google Shape;3563;p1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4" name="Google Shape;3564;p1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5" name="Google Shape;3565;p1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6" name="Google Shape;3566;p1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7" name="Google Shape;3567;p1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8" name="Google Shape;3568;p1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9" name="Google Shape;3569;p1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0" name="Google Shape;3570;p1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1" name="Google Shape;3571;p1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2" name="Google Shape;3572;p1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3" name="Google Shape;3573;p1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4" name="Google Shape;3574;p1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5" name="Google Shape;3575;p1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6" name="Google Shape;3576;p1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7" name="Google Shape;3577;p1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8" name="Google Shape;3578;p1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9" name="Google Shape;3579;p1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0" name="Google Shape;3580;p1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1" name="Google Shape;3581;p1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2" name="Google Shape;3582;p1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3" name="Google Shape;3583;p1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4" name="Google Shape;3584;p1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5" name="Google Shape;3585;p1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6" name="Google Shape;3586;p1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7" name="Google Shape;3587;p1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8" name="Google Shape;3588;p1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9" name="Google Shape;3589;p1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0" name="Google Shape;3590;p1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1" name="Google Shape;3591;p1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2" name="Google Shape;3592;p1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3" name="Google Shape;3593;p1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4" name="Google Shape;3594;p1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5" name="Google Shape;3595;p1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0335E"/>
                </a:solidFill>
                <a:highlight>
                  <a:srgbClr val="F0335E"/>
                </a:highlight>
                <a:latin typeface="Arial"/>
                <a:ea typeface="Arial"/>
                <a:cs typeface="Arial"/>
                <a:sym typeface="Arial"/>
              </a:endParaRPr>
            </a:p>
          </p:txBody>
        </p:sp>
        <p:sp>
          <p:nvSpPr>
            <p:cNvPr id="3596" name="Google Shape;3596;p1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7" name="Google Shape;3597;p1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8" name="Google Shape;3598;p1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9" name="Google Shape;3599;p1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00" name="Google Shape;3600;p11"/>
          <p:cNvSpPr txBox="1"/>
          <p:nvPr/>
        </p:nvSpPr>
        <p:spPr>
          <a:xfrm>
            <a:off x="2820450" y="2248500"/>
            <a:ext cx="35031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3000"/>
              <a:buFont typeface="Arial"/>
              <a:buNone/>
            </a:pPr>
            <a:r>
              <a:rPr lang="en" sz="3000" b="0" i="0" u="none" strike="noStrike" cap="none">
                <a:solidFill>
                  <a:schemeClr val="lt1"/>
                </a:solidFill>
                <a:highlight>
                  <a:srgbClr val="F0335E"/>
                </a:highlight>
                <a:latin typeface="Alfa Slab One"/>
                <a:ea typeface="Alfa Slab One"/>
                <a:cs typeface="Alfa Slab One"/>
                <a:sym typeface="Alfa Slab One"/>
              </a:rPr>
              <a:t>Inter-City Level</a:t>
            </a:r>
            <a:endParaRPr sz="3000" b="0" i="0" u="none" strike="noStrike" cap="none">
              <a:solidFill>
                <a:srgbClr val="000000"/>
              </a:solidFill>
              <a:highlight>
                <a:srgbClr val="F0335E"/>
              </a:highlight>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04"/>
        <p:cNvGrpSpPr/>
        <p:nvPr/>
      </p:nvGrpSpPr>
      <p:grpSpPr>
        <a:xfrm>
          <a:off x="0" y="0"/>
          <a:ext cx="0" cy="0"/>
          <a:chOff x="0" y="0"/>
          <a:chExt cx="0" cy="0"/>
        </a:xfrm>
      </p:grpSpPr>
      <p:sp>
        <p:nvSpPr>
          <p:cNvPr id="3605" name="Google Shape;3605;p12"/>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606" name="Google Shape;3606;p12"/>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607" name="Google Shape;3607;p12"/>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608" name="Google Shape;3608;p12"/>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609" name="Google Shape;3609;p12"/>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Results</a:t>
            </a:r>
            <a:endParaRPr sz="1400" b="0" i="0" u="none" strike="noStrike" cap="none">
              <a:solidFill>
                <a:srgbClr val="000000"/>
              </a:solidFill>
              <a:latin typeface="Arial"/>
              <a:ea typeface="Arial"/>
              <a:cs typeface="Arial"/>
              <a:sym typeface="Arial"/>
            </a:endParaRPr>
          </a:p>
        </p:txBody>
      </p:sp>
      <p:sp>
        <p:nvSpPr>
          <p:cNvPr id="3610" name="Google Shape;3610;p12"/>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1" name="Google Shape;3611;p12"/>
          <p:cNvSpPr txBox="1"/>
          <p:nvPr/>
        </p:nvSpPr>
        <p:spPr>
          <a:xfrm>
            <a:off x="590825" y="303450"/>
            <a:ext cx="21648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800"/>
              <a:buFont typeface="Arial"/>
              <a:buNone/>
            </a:pPr>
            <a:r>
              <a:rPr lang="en" sz="1800" b="0" i="0" u="none" strike="noStrike" cap="none">
                <a:solidFill>
                  <a:schemeClr val="lt1"/>
                </a:solidFill>
                <a:highlight>
                  <a:srgbClr val="F0335E"/>
                </a:highlight>
                <a:latin typeface="Alfa Slab One"/>
                <a:ea typeface="Alfa Slab One"/>
                <a:cs typeface="Alfa Slab One"/>
                <a:sym typeface="Alfa Slab One"/>
              </a:rPr>
              <a:t>Inter-City Level</a:t>
            </a:r>
            <a:endParaRPr sz="1800" b="0" i="0" u="none" strike="noStrike" cap="none">
              <a:solidFill>
                <a:srgbClr val="000000"/>
              </a:solidFill>
              <a:highlight>
                <a:srgbClr val="F0335E"/>
              </a:highlight>
              <a:latin typeface="Arial"/>
              <a:ea typeface="Arial"/>
              <a:cs typeface="Arial"/>
              <a:sym typeface="Arial"/>
            </a:endParaRPr>
          </a:p>
        </p:txBody>
      </p:sp>
      <p:pic>
        <p:nvPicPr>
          <p:cNvPr id="3612" name="Google Shape;3612;p12"/>
          <p:cNvPicPr preferRelativeResize="0"/>
          <p:nvPr/>
        </p:nvPicPr>
        <p:blipFill rotWithShape="1">
          <a:blip r:embed="rId3">
            <a:alphaModFix/>
          </a:blip>
          <a:srcRect/>
          <a:stretch/>
        </p:blipFill>
        <p:spPr>
          <a:xfrm>
            <a:off x="590825" y="714725"/>
            <a:ext cx="4453925" cy="4248776"/>
          </a:xfrm>
          <a:prstGeom prst="rect">
            <a:avLst/>
          </a:prstGeom>
          <a:noFill/>
          <a:ln>
            <a:noFill/>
          </a:ln>
        </p:spPr>
      </p:pic>
      <p:sp>
        <p:nvSpPr>
          <p:cNvPr id="3613" name="Google Shape;3613;p12"/>
          <p:cNvSpPr txBox="1"/>
          <p:nvPr/>
        </p:nvSpPr>
        <p:spPr>
          <a:xfrm>
            <a:off x="5173750" y="1340650"/>
            <a:ext cx="3482400" cy="3262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 sz="1600" b="1" i="0" u="none" strike="noStrike" cap="none">
                <a:solidFill>
                  <a:schemeClr val="lt1"/>
                </a:solidFill>
                <a:latin typeface="Georgia"/>
                <a:ea typeface="Georgia"/>
                <a:cs typeface="Georgia"/>
                <a:sym typeface="Georgia"/>
              </a:rPr>
              <a:t>We got R-squared = </a:t>
            </a:r>
            <a:r>
              <a:rPr lang="en" sz="1600" b="1" i="0" u="none" strike="noStrike" cap="none">
                <a:solidFill>
                  <a:srgbClr val="F0345E"/>
                </a:solidFill>
                <a:latin typeface="Georgia"/>
                <a:ea typeface="Georgia"/>
                <a:cs typeface="Georgia"/>
                <a:sym typeface="Georgia"/>
              </a:rPr>
              <a:t>80%!!!</a:t>
            </a:r>
            <a:endParaRPr sz="1600" b="1" i="0" u="none" strike="noStrike" cap="none">
              <a:solidFill>
                <a:srgbClr val="F0345E"/>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600"/>
              <a:buFont typeface="Arial"/>
              <a:buNone/>
            </a:pPr>
            <a:endParaRPr sz="1600" b="1" i="0" u="none" strike="noStrike" cap="none">
              <a:solidFill>
                <a:schemeClr val="lt1"/>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600"/>
              <a:buFont typeface="Arial"/>
              <a:buNone/>
            </a:pPr>
            <a:r>
              <a:rPr lang="en" sz="1600" b="1" i="0" u="none" strike="noStrike" cap="none">
                <a:solidFill>
                  <a:srgbClr val="F0345E"/>
                </a:solidFill>
                <a:latin typeface="Georgia"/>
                <a:ea typeface="Georgia"/>
                <a:cs typeface="Georgia"/>
                <a:sym typeface="Georgia"/>
              </a:rPr>
              <a:t>5</a:t>
            </a:r>
            <a:r>
              <a:rPr lang="en" sz="1600" b="1" i="0" u="none" strike="noStrike" cap="none">
                <a:solidFill>
                  <a:schemeClr val="lt1"/>
                </a:solidFill>
                <a:latin typeface="Georgia"/>
                <a:ea typeface="Georgia"/>
                <a:cs typeface="Georgia"/>
                <a:sym typeface="Georgia"/>
              </a:rPr>
              <a:t> Findings at the Inter-City Level:</a:t>
            </a:r>
            <a:br>
              <a:rPr lang="en" sz="1600" b="1" i="0" u="none" strike="noStrike" cap="none">
                <a:solidFill>
                  <a:schemeClr val="lt1"/>
                </a:solidFill>
                <a:latin typeface="Georgia"/>
                <a:ea typeface="Georgia"/>
                <a:cs typeface="Georgia"/>
                <a:sym typeface="Georgia"/>
              </a:rPr>
            </a:br>
            <a:endParaRPr sz="1600" b="1" i="0" u="none" strike="noStrike" cap="none">
              <a:solidFill>
                <a:schemeClr val="lt1"/>
              </a:solidFill>
              <a:latin typeface="Georgia"/>
              <a:ea typeface="Georgia"/>
              <a:cs typeface="Georgia"/>
              <a:sym typeface="Georgia"/>
            </a:endParaRPr>
          </a:p>
          <a:p>
            <a:pPr marL="457200" marR="0" lvl="0" indent="-330200" algn="l" rtl="0">
              <a:lnSpc>
                <a:spcPct val="100000"/>
              </a:lnSpc>
              <a:spcBef>
                <a:spcPts val="0"/>
              </a:spcBef>
              <a:spcAft>
                <a:spcPts val="0"/>
              </a:spcAft>
              <a:buClr>
                <a:schemeClr val="lt1"/>
              </a:buClr>
              <a:buSzPts val="1600"/>
              <a:buFont typeface="Georgia"/>
              <a:buChar char="●"/>
            </a:pPr>
            <a:r>
              <a:rPr lang="en" sz="1600" b="1" i="0" u="none" strike="noStrike" cap="none">
                <a:solidFill>
                  <a:schemeClr val="lt1"/>
                </a:solidFill>
                <a:latin typeface="Georgia"/>
                <a:ea typeface="Georgia"/>
                <a:cs typeface="Georgia"/>
                <a:sym typeface="Georgia"/>
              </a:rPr>
              <a:t>Square Footage</a:t>
            </a:r>
            <a:endParaRPr sz="1600" b="1" i="0" u="none" strike="noStrike" cap="none">
              <a:solidFill>
                <a:schemeClr val="lt1"/>
              </a:solidFill>
              <a:latin typeface="Georgia"/>
              <a:ea typeface="Georgia"/>
              <a:cs typeface="Georgia"/>
              <a:sym typeface="Georgia"/>
            </a:endParaRPr>
          </a:p>
          <a:p>
            <a:pPr marL="457200" marR="0" lvl="0" indent="-330200" algn="l" rtl="0">
              <a:lnSpc>
                <a:spcPct val="100000"/>
              </a:lnSpc>
              <a:spcBef>
                <a:spcPts val="0"/>
              </a:spcBef>
              <a:spcAft>
                <a:spcPts val="0"/>
              </a:spcAft>
              <a:buClr>
                <a:schemeClr val="lt1"/>
              </a:buClr>
              <a:buSzPts val="1600"/>
              <a:buFont typeface="Georgia"/>
              <a:buChar char="●"/>
            </a:pPr>
            <a:r>
              <a:rPr lang="en" sz="1600" b="1" i="0" u="none" strike="noStrike" cap="none">
                <a:solidFill>
                  <a:schemeClr val="lt1"/>
                </a:solidFill>
                <a:latin typeface="Georgia"/>
                <a:ea typeface="Georgia"/>
                <a:cs typeface="Georgia"/>
                <a:sym typeface="Georgia"/>
              </a:rPr>
              <a:t>House Age</a:t>
            </a:r>
            <a:endParaRPr sz="1600" b="1" i="0" u="none" strike="noStrike" cap="none">
              <a:solidFill>
                <a:schemeClr val="lt1"/>
              </a:solidFill>
              <a:latin typeface="Georgia"/>
              <a:ea typeface="Georgia"/>
              <a:cs typeface="Georgia"/>
              <a:sym typeface="Georgia"/>
            </a:endParaRPr>
          </a:p>
          <a:p>
            <a:pPr marL="457200" marR="0" lvl="0" indent="-330200" algn="l" rtl="0">
              <a:lnSpc>
                <a:spcPct val="100000"/>
              </a:lnSpc>
              <a:spcBef>
                <a:spcPts val="0"/>
              </a:spcBef>
              <a:spcAft>
                <a:spcPts val="0"/>
              </a:spcAft>
              <a:buClr>
                <a:schemeClr val="lt1"/>
              </a:buClr>
              <a:buSzPts val="1600"/>
              <a:buFont typeface="Georgia"/>
              <a:buChar char="●"/>
            </a:pPr>
            <a:r>
              <a:rPr lang="en" sz="1600" b="1" i="0" u="none" strike="noStrike" cap="none">
                <a:solidFill>
                  <a:schemeClr val="lt1"/>
                </a:solidFill>
                <a:latin typeface="Georgia"/>
                <a:ea typeface="Georgia"/>
                <a:cs typeface="Georgia"/>
                <a:sym typeface="Georgia"/>
              </a:rPr>
              <a:t>Park Distance</a:t>
            </a:r>
            <a:endParaRPr sz="1600" b="1" i="0" u="none" strike="noStrike" cap="none">
              <a:solidFill>
                <a:schemeClr val="lt1"/>
              </a:solidFill>
              <a:latin typeface="Georgia"/>
              <a:ea typeface="Georgia"/>
              <a:cs typeface="Georgia"/>
              <a:sym typeface="Georgia"/>
            </a:endParaRPr>
          </a:p>
          <a:p>
            <a:pPr marL="457200" marR="0" lvl="0" indent="-330200" algn="l" rtl="0">
              <a:lnSpc>
                <a:spcPct val="100000"/>
              </a:lnSpc>
              <a:spcBef>
                <a:spcPts val="0"/>
              </a:spcBef>
              <a:spcAft>
                <a:spcPts val="0"/>
              </a:spcAft>
              <a:buClr>
                <a:schemeClr val="lt1"/>
              </a:buClr>
              <a:buSzPts val="1600"/>
              <a:buFont typeface="Georgia"/>
              <a:buChar char="●"/>
            </a:pPr>
            <a:r>
              <a:rPr lang="en" sz="1600" b="1" i="0" u="none" strike="noStrike" cap="none">
                <a:solidFill>
                  <a:schemeClr val="lt1"/>
                </a:solidFill>
                <a:latin typeface="Georgia"/>
                <a:ea typeface="Georgia"/>
                <a:cs typeface="Georgia"/>
                <a:sym typeface="Georgia"/>
              </a:rPr>
              <a:t>Bus Stops Count</a:t>
            </a:r>
            <a:endParaRPr sz="1600" b="1" i="0" u="none" strike="noStrike" cap="none">
              <a:solidFill>
                <a:schemeClr val="lt1"/>
              </a:solidFill>
              <a:latin typeface="Georgia"/>
              <a:ea typeface="Georgia"/>
              <a:cs typeface="Georgia"/>
              <a:sym typeface="Georgia"/>
            </a:endParaRPr>
          </a:p>
          <a:p>
            <a:pPr marL="457200" marR="0" lvl="0" indent="-330200" algn="l" rtl="0">
              <a:lnSpc>
                <a:spcPct val="100000"/>
              </a:lnSpc>
              <a:spcBef>
                <a:spcPts val="0"/>
              </a:spcBef>
              <a:spcAft>
                <a:spcPts val="0"/>
              </a:spcAft>
              <a:buClr>
                <a:schemeClr val="lt1"/>
              </a:buClr>
              <a:buSzPts val="1600"/>
              <a:buFont typeface="Georgia"/>
              <a:buChar char="●"/>
            </a:pPr>
            <a:r>
              <a:rPr lang="en" sz="1600" b="1" i="0" u="none" strike="noStrike" cap="none">
                <a:solidFill>
                  <a:schemeClr val="lt1"/>
                </a:solidFill>
                <a:latin typeface="Georgia"/>
                <a:ea typeface="Georgia"/>
                <a:cs typeface="Georgia"/>
                <a:sym typeface="Georgia"/>
              </a:rPr>
              <a:t>Dominant Race (Asian)</a:t>
            </a:r>
            <a:endParaRPr sz="1600" b="1" i="0" u="none" strike="noStrike" cap="none">
              <a:solidFill>
                <a:schemeClr val="lt1"/>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600"/>
              <a:buFont typeface="Arial"/>
              <a:buNone/>
            </a:pPr>
            <a:endParaRPr sz="1600" b="1" i="0" u="none" strike="noStrike" cap="none">
              <a:solidFill>
                <a:schemeClr val="lt1"/>
              </a:solidFill>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17"/>
        <p:cNvGrpSpPr/>
        <p:nvPr/>
      </p:nvGrpSpPr>
      <p:grpSpPr>
        <a:xfrm>
          <a:off x="0" y="0"/>
          <a:ext cx="0" cy="0"/>
          <a:chOff x="0" y="0"/>
          <a:chExt cx="0" cy="0"/>
        </a:xfrm>
      </p:grpSpPr>
      <p:sp>
        <p:nvSpPr>
          <p:cNvPr id="3618" name="Google Shape;3618;p13"/>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619" name="Google Shape;3619;p13"/>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620" name="Google Shape;3620;p13"/>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621" name="Google Shape;3621;p13"/>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622" name="Google Shape;3622;p13"/>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Results</a:t>
            </a:r>
            <a:endParaRPr sz="1400" b="0" i="0" u="none" strike="noStrike" cap="none">
              <a:solidFill>
                <a:srgbClr val="000000"/>
              </a:solidFill>
              <a:latin typeface="Arial"/>
              <a:ea typeface="Arial"/>
              <a:cs typeface="Arial"/>
              <a:sym typeface="Arial"/>
            </a:endParaRPr>
          </a:p>
        </p:txBody>
      </p:sp>
      <p:sp>
        <p:nvSpPr>
          <p:cNvPr id="3623" name="Google Shape;3623;p13"/>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4" name="Google Shape;3624;p13"/>
          <p:cNvSpPr txBox="1"/>
          <p:nvPr/>
        </p:nvSpPr>
        <p:spPr>
          <a:xfrm>
            <a:off x="590825" y="303450"/>
            <a:ext cx="21648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800"/>
              <a:buFont typeface="Arial"/>
              <a:buNone/>
            </a:pPr>
            <a:r>
              <a:rPr lang="en" sz="1800" b="0" i="0" u="none" strike="noStrike" cap="none">
                <a:solidFill>
                  <a:schemeClr val="lt1"/>
                </a:solidFill>
                <a:highlight>
                  <a:srgbClr val="F0335E"/>
                </a:highlight>
                <a:latin typeface="Alfa Slab One"/>
                <a:ea typeface="Alfa Slab One"/>
                <a:cs typeface="Alfa Slab One"/>
                <a:sym typeface="Alfa Slab One"/>
              </a:rPr>
              <a:t>Inter-City Level</a:t>
            </a:r>
            <a:endParaRPr sz="1800" b="0" i="0" u="none" strike="noStrike" cap="none">
              <a:solidFill>
                <a:srgbClr val="000000"/>
              </a:solidFill>
              <a:highlight>
                <a:srgbClr val="F0335E"/>
              </a:highlight>
              <a:latin typeface="Arial"/>
              <a:ea typeface="Arial"/>
              <a:cs typeface="Arial"/>
              <a:sym typeface="Arial"/>
            </a:endParaRPr>
          </a:p>
        </p:txBody>
      </p:sp>
      <p:pic>
        <p:nvPicPr>
          <p:cNvPr id="3625" name="Google Shape;3625;p13"/>
          <p:cNvPicPr preferRelativeResize="0"/>
          <p:nvPr/>
        </p:nvPicPr>
        <p:blipFill rotWithShape="1">
          <a:blip r:embed="rId3">
            <a:alphaModFix/>
          </a:blip>
          <a:srcRect/>
          <a:stretch/>
        </p:blipFill>
        <p:spPr>
          <a:xfrm>
            <a:off x="692825" y="822300"/>
            <a:ext cx="7758338" cy="40735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29"/>
        <p:cNvGrpSpPr/>
        <p:nvPr/>
      </p:nvGrpSpPr>
      <p:grpSpPr>
        <a:xfrm>
          <a:off x="0" y="0"/>
          <a:ext cx="0" cy="0"/>
          <a:chOff x="0" y="0"/>
          <a:chExt cx="0" cy="0"/>
        </a:xfrm>
      </p:grpSpPr>
      <p:grpSp>
        <p:nvGrpSpPr>
          <p:cNvPr id="3630" name="Google Shape;3630;p14"/>
          <p:cNvGrpSpPr/>
          <p:nvPr/>
        </p:nvGrpSpPr>
        <p:grpSpPr>
          <a:xfrm>
            <a:off x="368784" y="121185"/>
            <a:ext cx="8096358" cy="4890807"/>
            <a:chOff x="229225" y="549050"/>
            <a:chExt cx="7161750" cy="4615275"/>
          </a:xfrm>
        </p:grpSpPr>
        <p:sp>
          <p:nvSpPr>
            <p:cNvPr id="3631" name="Google Shape;3631;p14"/>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2" name="Google Shape;3632;p14"/>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3" name="Google Shape;3633;p14"/>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4" name="Google Shape;3634;p14"/>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5" name="Google Shape;3635;p14"/>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6" name="Google Shape;3636;p14"/>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7" name="Google Shape;3637;p14"/>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0335E"/>
                </a:solidFill>
                <a:highlight>
                  <a:srgbClr val="F0335E"/>
                </a:highlight>
                <a:latin typeface="Arial"/>
                <a:ea typeface="Arial"/>
                <a:cs typeface="Arial"/>
                <a:sym typeface="Arial"/>
              </a:endParaRPr>
            </a:p>
          </p:txBody>
        </p:sp>
        <p:sp>
          <p:nvSpPr>
            <p:cNvPr id="3638" name="Google Shape;3638;p14"/>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9" name="Google Shape;3639;p14"/>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0" name="Google Shape;3640;p14"/>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1" name="Google Shape;3641;p14"/>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2" name="Google Shape;3642;p14"/>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3" name="Google Shape;3643;p14"/>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4" name="Google Shape;3644;p14"/>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5" name="Google Shape;3645;p14"/>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6" name="Google Shape;3646;p14"/>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7" name="Google Shape;3647;p14"/>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8" name="Google Shape;3648;p14"/>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9" name="Google Shape;3649;p14"/>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0" name="Google Shape;3650;p14"/>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1" name="Google Shape;3651;p14"/>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2" name="Google Shape;3652;p14"/>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3" name="Google Shape;3653;p14"/>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4" name="Google Shape;3654;p14"/>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5" name="Google Shape;3655;p14"/>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6" name="Google Shape;3656;p14"/>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7" name="Google Shape;3657;p14"/>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8" name="Google Shape;3658;p14"/>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9" name="Google Shape;3659;p14"/>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0" name="Google Shape;3660;p14"/>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1" name="Google Shape;3661;p14"/>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2" name="Google Shape;3662;p14"/>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3" name="Google Shape;3663;p14"/>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4" name="Google Shape;3664;p14"/>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5" name="Google Shape;3665;p14"/>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6" name="Google Shape;3666;p14"/>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7" name="Google Shape;3667;p14"/>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8" name="Google Shape;3668;p14"/>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9" name="Google Shape;3669;p14"/>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0" name="Google Shape;3670;p14"/>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1" name="Google Shape;3671;p14"/>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2" name="Google Shape;3672;p14"/>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3" name="Google Shape;3673;p14"/>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4" name="Google Shape;3674;p14"/>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5" name="Google Shape;3675;p14"/>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6" name="Google Shape;3676;p14"/>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7" name="Google Shape;3677;p14"/>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8" name="Google Shape;3678;p14"/>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9" name="Google Shape;3679;p14"/>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0" name="Google Shape;3680;p14"/>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1" name="Google Shape;3681;p14"/>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2" name="Google Shape;3682;p14"/>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3" name="Google Shape;3683;p14"/>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4" name="Google Shape;3684;p14"/>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5" name="Google Shape;3685;p14"/>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6" name="Google Shape;3686;p14"/>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7" name="Google Shape;3687;p14"/>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8" name="Google Shape;3688;p14"/>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9" name="Google Shape;3689;p14"/>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0" name="Google Shape;3690;p14"/>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1" name="Google Shape;3691;p14"/>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2" name="Google Shape;3692;p14"/>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3" name="Google Shape;3693;p14"/>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4" name="Google Shape;3694;p14"/>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5" name="Google Shape;3695;p14"/>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6" name="Google Shape;3696;p14"/>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7" name="Google Shape;3697;p14"/>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8" name="Google Shape;3698;p14"/>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9" name="Google Shape;3699;p14"/>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0" name="Google Shape;3700;p14"/>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1" name="Google Shape;3701;p14"/>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2" name="Google Shape;3702;p14"/>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3" name="Google Shape;3703;p14"/>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4" name="Google Shape;3704;p14"/>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5" name="Google Shape;3705;p14"/>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6" name="Google Shape;3706;p14"/>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7" name="Google Shape;3707;p14"/>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8" name="Google Shape;3708;p14"/>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9" name="Google Shape;3709;p14"/>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0" name="Google Shape;3710;p14"/>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1" name="Google Shape;3711;p14"/>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2" name="Google Shape;3712;p14"/>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3" name="Google Shape;3713;p14"/>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4" name="Google Shape;3714;p14"/>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5" name="Google Shape;3715;p14"/>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6" name="Google Shape;3716;p14"/>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7" name="Google Shape;3717;p14"/>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8" name="Google Shape;3718;p14"/>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9" name="Google Shape;3719;p14"/>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0" name="Google Shape;3720;p14"/>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1" name="Google Shape;3721;p14"/>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2" name="Google Shape;3722;p14"/>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3" name="Google Shape;3723;p14"/>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4" name="Google Shape;3724;p14"/>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5" name="Google Shape;3725;p14"/>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6" name="Google Shape;3726;p14"/>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7" name="Google Shape;3727;p14"/>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8" name="Google Shape;3728;p14"/>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9" name="Google Shape;3729;p14"/>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0" name="Google Shape;3730;p14"/>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1" name="Google Shape;3731;p14"/>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2" name="Google Shape;3732;p14"/>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3" name="Google Shape;3733;p14"/>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4" name="Google Shape;3734;p14"/>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5" name="Google Shape;3735;p14"/>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6" name="Google Shape;3736;p14"/>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7" name="Google Shape;3737;p14"/>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8" name="Google Shape;3738;p14"/>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9" name="Google Shape;3739;p14"/>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0" name="Google Shape;3740;p14"/>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1" name="Google Shape;3741;p14"/>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2" name="Google Shape;3742;p14"/>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3" name="Google Shape;3743;p14"/>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0335E"/>
                </a:solidFill>
                <a:highlight>
                  <a:srgbClr val="F0335E"/>
                </a:highlight>
                <a:latin typeface="Arial"/>
                <a:ea typeface="Arial"/>
                <a:cs typeface="Arial"/>
                <a:sym typeface="Arial"/>
              </a:endParaRPr>
            </a:p>
          </p:txBody>
        </p:sp>
        <p:sp>
          <p:nvSpPr>
            <p:cNvPr id="3744" name="Google Shape;3744;p14"/>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5" name="Google Shape;3745;p14"/>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6" name="Google Shape;3746;p14"/>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7" name="Google Shape;3747;p14"/>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48" name="Google Shape;3748;p14"/>
          <p:cNvSpPr txBox="1"/>
          <p:nvPr/>
        </p:nvSpPr>
        <p:spPr>
          <a:xfrm>
            <a:off x="3369750" y="2248500"/>
            <a:ext cx="24045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3000"/>
              <a:buFont typeface="Arial"/>
              <a:buNone/>
            </a:pPr>
            <a:r>
              <a:rPr lang="en" sz="3000" b="0" i="0" u="none" strike="noStrike" cap="none">
                <a:solidFill>
                  <a:schemeClr val="lt1"/>
                </a:solidFill>
                <a:highlight>
                  <a:srgbClr val="F0335E"/>
                </a:highlight>
                <a:latin typeface="Alfa Slab One"/>
                <a:ea typeface="Alfa Slab One"/>
                <a:cs typeface="Alfa Slab One"/>
                <a:sym typeface="Alfa Slab One"/>
              </a:rPr>
              <a:t>City Level</a:t>
            </a:r>
            <a:endParaRPr sz="3000" b="0" i="0" u="none" strike="noStrike" cap="none">
              <a:solidFill>
                <a:srgbClr val="000000"/>
              </a:solidFill>
              <a:highlight>
                <a:srgbClr val="F0335E"/>
              </a:highlight>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52"/>
        <p:cNvGrpSpPr/>
        <p:nvPr/>
      </p:nvGrpSpPr>
      <p:grpSpPr>
        <a:xfrm>
          <a:off x="0" y="0"/>
          <a:ext cx="0" cy="0"/>
          <a:chOff x="0" y="0"/>
          <a:chExt cx="0" cy="0"/>
        </a:xfrm>
      </p:grpSpPr>
      <p:sp>
        <p:nvSpPr>
          <p:cNvPr id="3753" name="Google Shape;3753;p15"/>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754" name="Google Shape;3754;p15"/>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755" name="Google Shape;3755;p15"/>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756" name="Google Shape;3756;p15"/>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757" name="Google Shape;3757;p15"/>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Results</a:t>
            </a:r>
            <a:endParaRPr sz="1400" b="0" i="0" u="none" strike="noStrike" cap="none">
              <a:solidFill>
                <a:srgbClr val="000000"/>
              </a:solidFill>
              <a:latin typeface="Arial"/>
              <a:ea typeface="Arial"/>
              <a:cs typeface="Arial"/>
              <a:sym typeface="Arial"/>
            </a:endParaRPr>
          </a:p>
        </p:txBody>
      </p:sp>
      <p:sp>
        <p:nvSpPr>
          <p:cNvPr id="3758" name="Google Shape;3758;p15"/>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59" name="Google Shape;3759;p15"/>
          <p:cNvGrpSpPr/>
          <p:nvPr/>
        </p:nvGrpSpPr>
        <p:grpSpPr>
          <a:xfrm>
            <a:off x="503625" y="702636"/>
            <a:ext cx="3746234" cy="4270764"/>
            <a:chOff x="558255" y="887044"/>
            <a:chExt cx="3224786" cy="3676306"/>
          </a:xfrm>
        </p:grpSpPr>
        <p:pic>
          <p:nvPicPr>
            <p:cNvPr id="3760" name="Google Shape;3760;p15"/>
            <p:cNvPicPr preferRelativeResize="0"/>
            <p:nvPr/>
          </p:nvPicPr>
          <p:blipFill rotWithShape="1">
            <a:blip r:embed="rId3">
              <a:alphaModFix/>
            </a:blip>
            <a:srcRect l="26279" t="2037" r="19956"/>
            <a:stretch/>
          </p:blipFill>
          <p:spPr>
            <a:xfrm>
              <a:off x="611912" y="952345"/>
              <a:ext cx="3073016" cy="3611005"/>
            </a:xfrm>
            <a:prstGeom prst="rect">
              <a:avLst/>
            </a:prstGeom>
            <a:noFill/>
            <a:ln>
              <a:noFill/>
            </a:ln>
          </p:spPr>
        </p:pic>
        <p:sp>
          <p:nvSpPr>
            <p:cNvPr id="3761" name="Google Shape;3761;p15"/>
            <p:cNvSpPr txBox="1"/>
            <p:nvPr/>
          </p:nvSpPr>
          <p:spPr>
            <a:xfrm>
              <a:off x="1958273" y="3974727"/>
              <a:ext cx="9090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Roseland</a:t>
              </a:r>
              <a:endParaRPr sz="800" b="1" i="0" u="none" strike="noStrike" cap="none">
                <a:solidFill>
                  <a:srgbClr val="435D74"/>
                </a:solidFill>
                <a:latin typeface="Proxima Nova"/>
                <a:ea typeface="Proxima Nova"/>
                <a:cs typeface="Proxima Nova"/>
                <a:sym typeface="Proxima Nova"/>
              </a:endParaRPr>
            </a:p>
          </p:txBody>
        </p:sp>
        <p:sp>
          <p:nvSpPr>
            <p:cNvPr id="3762" name="Google Shape;3762;p15"/>
            <p:cNvSpPr txBox="1"/>
            <p:nvPr/>
          </p:nvSpPr>
          <p:spPr>
            <a:xfrm>
              <a:off x="2640941" y="3949651"/>
              <a:ext cx="11421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South Chicago</a:t>
              </a:r>
              <a:endParaRPr sz="800" b="1" i="0" u="none" strike="noStrike" cap="none">
                <a:solidFill>
                  <a:srgbClr val="435D74"/>
                </a:solidFill>
                <a:latin typeface="Proxima Nova"/>
                <a:ea typeface="Proxima Nova"/>
                <a:cs typeface="Proxima Nova"/>
                <a:sym typeface="Proxima Nova"/>
              </a:endParaRPr>
            </a:p>
          </p:txBody>
        </p:sp>
        <p:sp>
          <p:nvSpPr>
            <p:cNvPr id="3763" name="Google Shape;3763;p15"/>
            <p:cNvSpPr txBox="1"/>
            <p:nvPr/>
          </p:nvSpPr>
          <p:spPr>
            <a:xfrm>
              <a:off x="2679638" y="3499207"/>
              <a:ext cx="10647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South Shore</a:t>
              </a:r>
              <a:endParaRPr sz="800" b="1" i="0" u="none" strike="noStrike" cap="none">
                <a:solidFill>
                  <a:srgbClr val="435D74"/>
                </a:solidFill>
                <a:latin typeface="Proxima Nova"/>
                <a:ea typeface="Proxima Nova"/>
                <a:cs typeface="Proxima Nova"/>
                <a:sym typeface="Proxima Nova"/>
              </a:endParaRPr>
            </a:p>
          </p:txBody>
        </p:sp>
        <p:sp>
          <p:nvSpPr>
            <p:cNvPr id="3764" name="Google Shape;3764;p15"/>
            <p:cNvSpPr txBox="1"/>
            <p:nvPr/>
          </p:nvSpPr>
          <p:spPr>
            <a:xfrm>
              <a:off x="2485982" y="3328014"/>
              <a:ext cx="10647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Woodlawn</a:t>
              </a:r>
              <a:endParaRPr sz="800" b="1" i="0" u="none" strike="noStrike" cap="none">
                <a:solidFill>
                  <a:srgbClr val="435D74"/>
                </a:solidFill>
                <a:latin typeface="Proxima Nova"/>
                <a:ea typeface="Proxima Nova"/>
                <a:cs typeface="Proxima Nova"/>
                <a:sym typeface="Proxima Nova"/>
              </a:endParaRPr>
            </a:p>
          </p:txBody>
        </p:sp>
        <p:sp>
          <p:nvSpPr>
            <p:cNvPr id="3765" name="Google Shape;3765;p15"/>
            <p:cNvSpPr txBox="1"/>
            <p:nvPr/>
          </p:nvSpPr>
          <p:spPr>
            <a:xfrm>
              <a:off x="2485982" y="3010469"/>
              <a:ext cx="10647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Kenwood</a:t>
              </a:r>
              <a:endParaRPr sz="800" b="1" i="0" u="none" strike="noStrike" cap="none">
                <a:solidFill>
                  <a:srgbClr val="435D74"/>
                </a:solidFill>
                <a:latin typeface="Proxima Nova"/>
                <a:ea typeface="Proxima Nova"/>
                <a:cs typeface="Proxima Nova"/>
                <a:sym typeface="Proxima Nova"/>
              </a:endParaRPr>
            </a:p>
          </p:txBody>
        </p:sp>
        <p:sp>
          <p:nvSpPr>
            <p:cNvPr id="3766" name="Google Shape;3766;p15"/>
            <p:cNvSpPr txBox="1"/>
            <p:nvPr/>
          </p:nvSpPr>
          <p:spPr>
            <a:xfrm>
              <a:off x="2489700" y="3169284"/>
              <a:ext cx="10647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Hyde Park</a:t>
              </a:r>
              <a:endParaRPr sz="800" b="1" i="0" u="none" strike="noStrike" cap="none">
                <a:solidFill>
                  <a:srgbClr val="435D74"/>
                </a:solidFill>
                <a:latin typeface="Proxima Nova"/>
                <a:ea typeface="Proxima Nova"/>
                <a:cs typeface="Proxima Nova"/>
                <a:sym typeface="Proxima Nova"/>
              </a:endParaRPr>
            </a:p>
          </p:txBody>
        </p:sp>
        <p:sp>
          <p:nvSpPr>
            <p:cNvPr id="3767" name="Google Shape;3767;p15"/>
            <p:cNvSpPr txBox="1"/>
            <p:nvPr/>
          </p:nvSpPr>
          <p:spPr>
            <a:xfrm>
              <a:off x="2241028" y="2706205"/>
              <a:ext cx="10647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Douglas</a:t>
              </a:r>
              <a:endParaRPr sz="800" b="1" i="0" u="none" strike="noStrike" cap="none">
                <a:solidFill>
                  <a:srgbClr val="435D74"/>
                </a:solidFill>
                <a:latin typeface="Proxima Nova"/>
                <a:ea typeface="Proxima Nova"/>
                <a:cs typeface="Proxima Nova"/>
                <a:sym typeface="Proxima Nova"/>
              </a:endParaRPr>
            </a:p>
          </p:txBody>
        </p:sp>
        <p:sp>
          <p:nvSpPr>
            <p:cNvPr id="3768" name="Google Shape;3768;p15"/>
            <p:cNvSpPr txBox="1"/>
            <p:nvPr/>
          </p:nvSpPr>
          <p:spPr>
            <a:xfrm>
              <a:off x="2319494" y="2838296"/>
              <a:ext cx="10647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Oakland</a:t>
              </a:r>
              <a:endParaRPr sz="800" b="1" i="0" u="none" strike="noStrike" cap="none">
                <a:solidFill>
                  <a:srgbClr val="435D74"/>
                </a:solidFill>
                <a:latin typeface="Proxima Nova"/>
                <a:ea typeface="Proxima Nova"/>
                <a:cs typeface="Proxima Nova"/>
                <a:sym typeface="Proxima Nova"/>
              </a:endParaRPr>
            </a:p>
          </p:txBody>
        </p:sp>
        <p:sp>
          <p:nvSpPr>
            <p:cNvPr id="3769" name="Google Shape;3769;p15"/>
            <p:cNvSpPr txBox="1"/>
            <p:nvPr/>
          </p:nvSpPr>
          <p:spPr>
            <a:xfrm>
              <a:off x="2036242" y="2980656"/>
              <a:ext cx="577800" cy="371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roxima Nova"/>
                  <a:ea typeface="Proxima Nova"/>
                  <a:cs typeface="Proxima Nova"/>
                  <a:sym typeface="Proxima Nova"/>
                </a:rPr>
                <a:t>Grand Blvd.</a:t>
              </a:r>
              <a:endParaRPr sz="800" b="1" i="0" u="none" strike="noStrike" cap="none">
                <a:solidFill>
                  <a:schemeClr val="lt1"/>
                </a:solidFill>
                <a:latin typeface="Proxima Nova"/>
                <a:ea typeface="Proxima Nova"/>
                <a:cs typeface="Proxima Nova"/>
                <a:sym typeface="Proxima Nova"/>
              </a:endParaRPr>
            </a:p>
          </p:txBody>
        </p:sp>
        <p:sp>
          <p:nvSpPr>
            <p:cNvPr id="3770" name="Google Shape;3770;p15"/>
            <p:cNvSpPr txBox="1"/>
            <p:nvPr/>
          </p:nvSpPr>
          <p:spPr>
            <a:xfrm>
              <a:off x="1974145" y="3187162"/>
              <a:ext cx="702000" cy="371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chemeClr val="lt1"/>
                  </a:solidFill>
                  <a:latin typeface="Proxima Nova"/>
                  <a:ea typeface="Proxima Nova"/>
                  <a:cs typeface="Proxima Nova"/>
                  <a:sym typeface="Proxima Nova"/>
                </a:rPr>
                <a:t>Washington Park</a:t>
              </a:r>
              <a:endParaRPr sz="800" b="1" i="0" u="none" strike="noStrike" cap="none">
                <a:solidFill>
                  <a:schemeClr val="lt1"/>
                </a:solidFill>
                <a:latin typeface="Proxima Nova"/>
                <a:ea typeface="Proxima Nova"/>
                <a:cs typeface="Proxima Nova"/>
                <a:sym typeface="Proxima Nova"/>
              </a:endParaRPr>
            </a:p>
          </p:txBody>
        </p:sp>
        <p:sp>
          <p:nvSpPr>
            <p:cNvPr id="3771" name="Google Shape;3771;p15"/>
            <p:cNvSpPr txBox="1"/>
            <p:nvPr/>
          </p:nvSpPr>
          <p:spPr>
            <a:xfrm rot="-5400000">
              <a:off x="1422049" y="2489764"/>
              <a:ext cx="10647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Armour Square</a:t>
              </a:r>
              <a:endParaRPr sz="800" b="1" i="0" u="none" strike="noStrike" cap="none">
                <a:solidFill>
                  <a:srgbClr val="435D74"/>
                </a:solidFill>
                <a:latin typeface="Proxima Nova"/>
                <a:ea typeface="Proxima Nova"/>
                <a:cs typeface="Proxima Nova"/>
                <a:sym typeface="Proxima Nova"/>
              </a:endParaRPr>
            </a:p>
          </p:txBody>
        </p:sp>
        <p:sp>
          <p:nvSpPr>
            <p:cNvPr id="3772" name="Google Shape;3772;p15"/>
            <p:cNvSpPr txBox="1"/>
            <p:nvPr/>
          </p:nvSpPr>
          <p:spPr>
            <a:xfrm>
              <a:off x="1638293" y="3023710"/>
              <a:ext cx="6027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Fuller Park</a:t>
              </a:r>
              <a:endParaRPr sz="800" b="1" i="0" u="none" strike="noStrike" cap="none">
                <a:solidFill>
                  <a:srgbClr val="435D74"/>
                </a:solidFill>
                <a:latin typeface="Proxima Nova"/>
                <a:ea typeface="Proxima Nova"/>
                <a:cs typeface="Proxima Nova"/>
                <a:sym typeface="Proxima Nova"/>
              </a:endParaRPr>
            </a:p>
          </p:txBody>
        </p:sp>
        <p:sp>
          <p:nvSpPr>
            <p:cNvPr id="3773" name="Google Shape;3773;p15"/>
            <p:cNvSpPr txBox="1"/>
            <p:nvPr/>
          </p:nvSpPr>
          <p:spPr>
            <a:xfrm>
              <a:off x="1580004" y="3390828"/>
              <a:ext cx="10647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Englewood</a:t>
              </a:r>
              <a:endParaRPr sz="800" b="1" i="0" u="none" strike="noStrike" cap="none">
                <a:solidFill>
                  <a:srgbClr val="435D74"/>
                </a:solidFill>
                <a:latin typeface="Proxima Nova"/>
                <a:ea typeface="Proxima Nova"/>
                <a:cs typeface="Proxima Nova"/>
                <a:sym typeface="Proxima Nova"/>
              </a:endParaRPr>
            </a:p>
          </p:txBody>
        </p:sp>
        <p:sp>
          <p:nvSpPr>
            <p:cNvPr id="3774" name="Google Shape;3774;p15"/>
            <p:cNvSpPr txBox="1"/>
            <p:nvPr/>
          </p:nvSpPr>
          <p:spPr>
            <a:xfrm>
              <a:off x="1035749" y="2930153"/>
              <a:ext cx="681900" cy="371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Brighton Park</a:t>
              </a:r>
              <a:endParaRPr sz="800" b="1" i="0" u="none" strike="noStrike" cap="none">
                <a:solidFill>
                  <a:srgbClr val="435D74"/>
                </a:solidFill>
                <a:latin typeface="Proxima Nova"/>
                <a:ea typeface="Proxima Nova"/>
                <a:cs typeface="Proxima Nova"/>
                <a:sym typeface="Proxima Nova"/>
              </a:endParaRPr>
            </a:p>
          </p:txBody>
        </p:sp>
        <p:sp>
          <p:nvSpPr>
            <p:cNvPr id="3775" name="Google Shape;3775;p15"/>
            <p:cNvSpPr txBox="1"/>
            <p:nvPr/>
          </p:nvSpPr>
          <p:spPr>
            <a:xfrm>
              <a:off x="2010943" y="3712402"/>
              <a:ext cx="10647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Chatham</a:t>
              </a:r>
              <a:endParaRPr sz="800" b="1" i="0" u="none" strike="noStrike" cap="none">
                <a:solidFill>
                  <a:srgbClr val="435D74"/>
                </a:solidFill>
                <a:latin typeface="Proxima Nova"/>
                <a:ea typeface="Proxima Nova"/>
                <a:cs typeface="Proxima Nova"/>
                <a:sym typeface="Proxima Nova"/>
              </a:endParaRPr>
            </a:p>
          </p:txBody>
        </p:sp>
        <p:sp>
          <p:nvSpPr>
            <p:cNvPr id="3776" name="Google Shape;3776;p15"/>
            <p:cNvSpPr txBox="1"/>
            <p:nvPr/>
          </p:nvSpPr>
          <p:spPr>
            <a:xfrm>
              <a:off x="1449268" y="3632371"/>
              <a:ext cx="10647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Auburn Gresham</a:t>
              </a:r>
              <a:endParaRPr sz="800" b="1" i="0" u="none" strike="noStrike" cap="none">
                <a:solidFill>
                  <a:srgbClr val="435D74"/>
                </a:solidFill>
                <a:latin typeface="Proxima Nova"/>
                <a:ea typeface="Proxima Nova"/>
                <a:cs typeface="Proxima Nova"/>
                <a:sym typeface="Proxima Nova"/>
              </a:endParaRPr>
            </a:p>
          </p:txBody>
        </p:sp>
        <p:sp>
          <p:nvSpPr>
            <p:cNvPr id="3777" name="Google Shape;3777;p15"/>
            <p:cNvSpPr txBox="1"/>
            <p:nvPr/>
          </p:nvSpPr>
          <p:spPr>
            <a:xfrm>
              <a:off x="953753" y="2223417"/>
              <a:ext cx="5214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Austin</a:t>
              </a:r>
              <a:endParaRPr sz="800" b="1" i="0" u="none" strike="noStrike" cap="none">
                <a:solidFill>
                  <a:srgbClr val="435D74"/>
                </a:solidFill>
                <a:latin typeface="Proxima Nova"/>
                <a:ea typeface="Proxima Nova"/>
                <a:cs typeface="Proxima Nova"/>
                <a:sym typeface="Proxima Nova"/>
              </a:endParaRPr>
            </a:p>
          </p:txBody>
        </p:sp>
        <p:sp>
          <p:nvSpPr>
            <p:cNvPr id="3778" name="Google Shape;3778;p15"/>
            <p:cNvSpPr txBox="1"/>
            <p:nvPr/>
          </p:nvSpPr>
          <p:spPr>
            <a:xfrm>
              <a:off x="1240834" y="2469501"/>
              <a:ext cx="702000" cy="371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North Lawndale</a:t>
              </a:r>
              <a:endParaRPr sz="800" b="1" i="0" u="none" strike="noStrike" cap="none">
                <a:solidFill>
                  <a:srgbClr val="435D74"/>
                </a:solidFill>
                <a:latin typeface="Proxima Nova"/>
                <a:ea typeface="Proxima Nova"/>
                <a:cs typeface="Proxima Nova"/>
                <a:sym typeface="Proxima Nova"/>
              </a:endParaRPr>
            </a:p>
          </p:txBody>
        </p:sp>
        <p:sp>
          <p:nvSpPr>
            <p:cNvPr id="3779" name="Google Shape;3779;p15"/>
            <p:cNvSpPr txBox="1"/>
            <p:nvPr/>
          </p:nvSpPr>
          <p:spPr>
            <a:xfrm>
              <a:off x="1240821" y="2030748"/>
              <a:ext cx="702000" cy="371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Humboldt</a:t>
              </a:r>
              <a:endParaRPr sz="800" b="1" i="0" u="none" strike="noStrike" cap="none">
                <a:solidFill>
                  <a:srgbClr val="435D74"/>
                </a:solidFill>
                <a:latin typeface="Proxima Nova"/>
                <a:ea typeface="Proxima Nova"/>
                <a:cs typeface="Proxima Nova"/>
                <a:sym typeface="Proxima Nova"/>
              </a:endParaRPr>
            </a:p>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Park</a:t>
              </a:r>
              <a:endParaRPr sz="800" b="1" i="0" u="none" strike="noStrike" cap="none">
                <a:solidFill>
                  <a:srgbClr val="435D74"/>
                </a:solidFill>
                <a:latin typeface="Proxima Nova"/>
                <a:ea typeface="Proxima Nova"/>
                <a:cs typeface="Proxima Nova"/>
                <a:sym typeface="Proxima Nova"/>
              </a:endParaRPr>
            </a:p>
          </p:txBody>
        </p:sp>
        <p:sp>
          <p:nvSpPr>
            <p:cNvPr id="3780" name="Google Shape;3780;p15"/>
            <p:cNvSpPr txBox="1"/>
            <p:nvPr/>
          </p:nvSpPr>
          <p:spPr>
            <a:xfrm>
              <a:off x="2043790" y="1424500"/>
              <a:ext cx="702000" cy="264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Uptown</a:t>
              </a:r>
              <a:endParaRPr sz="800" b="1" i="0" u="none" strike="noStrike" cap="none">
                <a:solidFill>
                  <a:srgbClr val="435D74"/>
                </a:solidFill>
                <a:latin typeface="Proxima Nova"/>
                <a:ea typeface="Proxima Nova"/>
                <a:cs typeface="Proxima Nova"/>
                <a:sym typeface="Proxima Nova"/>
              </a:endParaRPr>
            </a:p>
          </p:txBody>
        </p:sp>
        <p:sp>
          <p:nvSpPr>
            <p:cNvPr id="3781" name="Google Shape;3781;p15"/>
            <p:cNvSpPr txBox="1"/>
            <p:nvPr/>
          </p:nvSpPr>
          <p:spPr>
            <a:xfrm>
              <a:off x="1901682" y="978252"/>
              <a:ext cx="702000" cy="371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Rogers</a:t>
              </a:r>
              <a:endParaRPr sz="800" b="1" i="0" u="none" strike="noStrike" cap="none">
                <a:solidFill>
                  <a:srgbClr val="435D74"/>
                </a:solidFill>
                <a:latin typeface="Proxima Nova"/>
                <a:ea typeface="Proxima Nova"/>
                <a:cs typeface="Proxima Nova"/>
                <a:sym typeface="Proxima Nova"/>
              </a:endParaRPr>
            </a:p>
            <a:p>
              <a:pPr marL="0" marR="0" lvl="0" indent="0" algn="l" rtl="0">
                <a:lnSpc>
                  <a:spcPct val="100000"/>
                </a:lnSpc>
                <a:spcBef>
                  <a:spcPts val="0"/>
                </a:spcBef>
                <a:spcAft>
                  <a:spcPts val="0"/>
                </a:spcAft>
                <a:buClr>
                  <a:srgbClr val="000000"/>
                </a:buClr>
                <a:buSzPts val="800"/>
                <a:buFont typeface="Arial"/>
                <a:buNone/>
              </a:pPr>
              <a:r>
                <a:rPr lang="en" sz="800" b="1" i="0" u="none" strike="noStrike" cap="none">
                  <a:solidFill>
                    <a:srgbClr val="435D74"/>
                  </a:solidFill>
                  <a:latin typeface="Proxima Nova"/>
                  <a:ea typeface="Proxima Nova"/>
                  <a:cs typeface="Proxima Nova"/>
                  <a:sym typeface="Proxima Nova"/>
                </a:rPr>
                <a:t>Park</a:t>
              </a:r>
              <a:endParaRPr sz="800" b="1" i="0" u="none" strike="noStrike" cap="none">
                <a:solidFill>
                  <a:srgbClr val="435D74"/>
                </a:solidFill>
                <a:latin typeface="Proxima Nova"/>
                <a:ea typeface="Proxima Nova"/>
                <a:cs typeface="Proxima Nova"/>
                <a:sym typeface="Proxima Nova"/>
              </a:endParaRPr>
            </a:p>
          </p:txBody>
        </p:sp>
        <p:sp>
          <p:nvSpPr>
            <p:cNvPr id="3782" name="Google Shape;3782;p15"/>
            <p:cNvSpPr txBox="1"/>
            <p:nvPr/>
          </p:nvSpPr>
          <p:spPr>
            <a:xfrm>
              <a:off x="2714430" y="887044"/>
              <a:ext cx="994200" cy="3180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Proxima Nova"/>
                  <a:ea typeface="Proxima Nova"/>
                  <a:cs typeface="Proxima Nova"/>
                  <a:sym typeface="Proxima Nova"/>
                </a:rPr>
                <a:t>Chicago</a:t>
              </a:r>
              <a:endParaRPr sz="1200" b="1" i="0" u="none" strike="noStrike" cap="none">
                <a:solidFill>
                  <a:schemeClr val="dk1"/>
                </a:solidFill>
                <a:latin typeface="Proxima Nova"/>
                <a:ea typeface="Proxima Nova"/>
                <a:cs typeface="Proxima Nova"/>
                <a:sym typeface="Proxima Nova"/>
              </a:endParaRPr>
            </a:p>
          </p:txBody>
        </p:sp>
        <p:grpSp>
          <p:nvGrpSpPr>
            <p:cNvPr id="3783" name="Google Shape;3783;p15"/>
            <p:cNvGrpSpPr/>
            <p:nvPr/>
          </p:nvGrpSpPr>
          <p:grpSpPr>
            <a:xfrm>
              <a:off x="586395" y="887069"/>
              <a:ext cx="870710" cy="224951"/>
              <a:chOff x="1156401" y="887350"/>
              <a:chExt cx="845348" cy="218399"/>
            </a:xfrm>
          </p:grpSpPr>
          <p:pic>
            <p:nvPicPr>
              <p:cNvPr id="3784" name="Google Shape;3784;p15"/>
              <p:cNvPicPr preferRelativeResize="0"/>
              <p:nvPr/>
            </p:nvPicPr>
            <p:blipFill rotWithShape="1">
              <a:blip r:embed="rId4">
                <a:alphaModFix/>
              </a:blip>
              <a:srcRect l="7518"/>
              <a:stretch/>
            </p:blipFill>
            <p:spPr>
              <a:xfrm rot="5400000">
                <a:off x="1478350" y="606300"/>
                <a:ext cx="177500" cy="821399"/>
              </a:xfrm>
              <a:prstGeom prst="rect">
                <a:avLst/>
              </a:prstGeom>
              <a:noFill/>
              <a:ln>
                <a:noFill/>
              </a:ln>
            </p:spPr>
          </p:pic>
          <p:sp>
            <p:nvSpPr>
              <p:cNvPr id="3785" name="Google Shape;3785;p15"/>
              <p:cNvSpPr txBox="1"/>
              <p:nvPr/>
            </p:nvSpPr>
            <p:spPr>
              <a:xfrm>
                <a:off x="1180349" y="887350"/>
                <a:ext cx="821400" cy="21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chemeClr val="lt1"/>
                    </a:solidFill>
                    <a:latin typeface="Proxima Nova"/>
                    <a:ea typeface="Proxima Nova"/>
                    <a:cs typeface="Proxima Nova"/>
                    <a:sym typeface="Proxima Nova"/>
                  </a:rPr>
                  <a:t>Low                 </a:t>
                </a:r>
                <a:r>
                  <a:rPr lang="en" sz="600" b="1" i="0" u="none" strike="noStrike" cap="none">
                    <a:solidFill>
                      <a:schemeClr val="dk1"/>
                    </a:solidFill>
                    <a:latin typeface="Proxima Nova"/>
                    <a:ea typeface="Proxima Nova"/>
                    <a:cs typeface="Proxima Nova"/>
                    <a:sym typeface="Proxima Nova"/>
                  </a:rPr>
                  <a:t>High</a:t>
                </a:r>
                <a:endParaRPr sz="600" b="1" i="0" u="none" strike="noStrike" cap="none">
                  <a:solidFill>
                    <a:schemeClr val="dk1"/>
                  </a:solidFill>
                  <a:latin typeface="Proxima Nova"/>
                  <a:ea typeface="Proxima Nova"/>
                  <a:cs typeface="Proxima Nova"/>
                  <a:sym typeface="Proxima Nova"/>
                </a:endParaRPr>
              </a:p>
            </p:txBody>
          </p:sp>
        </p:grpSp>
        <p:sp>
          <p:nvSpPr>
            <p:cNvPr id="3786" name="Google Shape;3786;p15"/>
            <p:cNvSpPr txBox="1"/>
            <p:nvPr/>
          </p:nvSpPr>
          <p:spPr>
            <a:xfrm>
              <a:off x="558255" y="1031199"/>
              <a:ext cx="1384500" cy="238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600"/>
                <a:buFont typeface="Arial"/>
                <a:buNone/>
              </a:pPr>
              <a:r>
                <a:rPr lang="en" sz="600" b="1" i="0" u="none" strike="noStrike" cap="none">
                  <a:solidFill>
                    <a:schemeClr val="dk1"/>
                  </a:solidFill>
                  <a:latin typeface="Proxima Nova"/>
                  <a:ea typeface="Proxima Nova"/>
                  <a:cs typeface="Proxima Nova"/>
                  <a:sym typeface="Proxima Nova"/>
                </a:rPr>
                <a:t>Number of Single Family Residential</a:t>
              </a:r>
              <a:endParaRPr sz="600" b="1" i="0" u="none" strike="noStrike" cap="none">
                <a:solidFill>
                  <a:schemeClr val="dk1"/>
                </a:solidFill>
                <a:latin typeface="Proxima Nova"/>
                <a:ea typeface="Proxima Nova"/>
                <a:cs typeface="Proxima Nova"/>
                <a:sym typeface="Proxima Nova"/>
              </a:endParaRPr>
            </a:p>
          </p:txBody>
        </p:sp>
      </p:grpSp>
      <p:sp>
        <p:nvSpPr>
          <p:cNvPr id="3787" name="Google Shape;3787;p15"/>
          <p:cNvSpPr txBox="1">
            <a:spLocks noGrp="1"/>
          </p:cNvSpPr>
          <p:nvPr>
            <p:ph type="ctrTitle" idx="4294967295"/>
          </p:nvPr>
        </p:nvSpPr>
        <p:spPr>
          <a:xfrm>
            <a:off x="575100" y="363850"/>
            <a:ext cx="72651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2400"/>
              <a:buFont typeface="Arial"/>
              <a:buNone/>
            </a:pPr>
            <a:r>
              <a:rPr lang="en" sz="1800" b="0" i="0" u="none" strike="noStrike" cap="none">
                <a:solidFill>
                  <a:srgbClr val="F0335E"/>
                </a:solidFill>
                <a:latin typeface="Alfa Slab One"/>
                <a:ea typeface="Alfa Slab One"/>
                <a:cs typeface="Alfa Slab One"/>
                <a:sym typeface="Alfa Slab One"/>
              </a:rPr>
              <a:t>Chicago: Housing Type(HT) - Single Family Residential</a:t>
            </a:r>
            <a:endParaRPr sz="1800" b="0" i="0" u="none" strike="noStrike" cap="none">
              <a:solidFill>
                <a:srgbClr val="F0335E"/>
              </a:solidFill>
              <a:latin typeface="Alfa Slab One"/>
              <a:ea typeface="Alfa Slab One"/>
              <a:cs typeface="Alfa Slab One"/>
              <a:sym typeface="Alfa Slab One"/>
            </a:endParaRPr>
          </a:p>
        </p:txBody>
      </p:sp>
      <p:grpSp>
        <p:nvGrpSpPr>
          <p:cNvPr id="3788" name="Google Shape;3788;p15"/>
          <p:cNvGrpSpPr/>
          <p:nvPr/>
        </p:nvGrpSpPr>
        <p:grpSpPr>
          <a:xfrm>
            <a:off x="4607229" y="1062438"/>
            <a:ext cx="3936727" cy="2431611"/>
            <a:chOff x="4235212" y="949238"/>
            <a:chExt cx="3936727" cy="2431611"/>
          </a:xfrm>
        </p:grpSpPr>
        <p:pic>
          <p:nvPicPr>
            <p:cNvPr id="3789" name="Google Shape;3789;p15"/>
            <p:cNvPicPr preferRelativeResize="0"/>
            <p:nvPr/>
          </p:nvPicPr>
          <p:blipFill rotWithShape="1">
            <a:blip r:embed="rId5">
              <a:alphaModFix/>
            </a:blip>
            <a:srcRect/>
            <a:stretch/>
          </p:blipFill>
          <p:spPr>
            <a:xfrm>
              <a:off x="4235212" y="949238"/>
              <a:ext cx="3936727" cy="2431611"/>
            </a:xfrm>
            <a:prstGeom prst="rect">
              <a:avLst/>
            </a:prstGeom>
            <a:noFill/>
            <a:ln>
              <a:noFill/>
            </a:ln>
          </p:spPr>
        </p:pic>
        <p:sp>
          <p:nvSpPr>
            <p:cNvPr id="3790" name="Google Shape;3790;p15"/>
            <p:cNvSpPr/>
            <p:nvPr/>
          </p:nvSpPr>
          <p:spPr>
            <a:xfrm>
              <a:off x="7232800" y="2183775"/>
              <a:ext cx="870600" cy="154800"/>
            </a:xfrm>
            <a:prstGeom prst="rect">
              <a:avLst/>
            </a:prstGeom>
            <a:noFill/>
            <a:ln w="9525" cap="flat" cmpd="sng">
              <a:solidFill>
                <a:srgbClr val="C8202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highlight>
                  <a:srgbClr val="C82022"/>
                </a:highlight>
                <a:latin typeface="Proxima Nova"/>
                <a:ea typeface="Proxima Nova"/>
                <a:cs typeface="Proxima Nova"/>
                <a:sym typeface="Proxima Nova"/>
              </a:endParaRPr>
            </a:p>
          </p:txBody>
        </p:sp>
      </p:grpSp>
      <p:graphicFrame>
        <p:nvGraphicFramePr>
          <p:cNvPr id="3791" name="Google Shape;3791;p15"/>
          <p:cNvGraphicFramePr/>
          <p:nvPr/>
        </p:nvGraphicFramePr>
        <p:xfrm>
          <a:off x="4630880" y="3761550"/>
          <a:ext cx="3000000" cy="3000000"/>
        </p:xfrm>
        <a:graphic>
          <a:graphicData uri="http://schemas.openxmlformats.org/drawingml/2006/table">
            <a:tbl>
              <a:tblPr>
                <a:noFill/>
                <a:tableStyleId>{02C0605E-65E4-42BF-B20C-0974361682DC}</a:tableStyleId>
              </a:tblPr>
              <a:tblGrid>
                <a:gridCol w="546525">
                  <a:extLst>
                    <a:ext uri="{9D8B030D-6E8A-4147-A177-3AD203B41FA5}">
                      <a16:colId xmlns:a16="http://schemas.microsoft.com/office/drawing/2014/main" val="20000"/>
                    </a:ext>
                  </a:extLst>
                </a:gridCol>
                <a:gridCol w="1043925">
                  <a:extLst>
                    <a:ext uri="{9D8B030D-6E8A-4147-A177-3AD203B41FA5}">
                      <a16:colId xmlns:a16="http://schemas.microsoft.com/office/drawing/2014/main" val="20001"/>
                    </a:ext>
                  </a:extLst>
                </a:gridCol>
                <a:gridCol w="799250">
                  <a:extLst>
                    <a:ext uri="{9D8B030D-6E8A-4147-A177-3AD203B41FA5}">
                      <a16:colId xmlns:a16="http://schemas.microsoft.com/office/drawing/2014/main" val="20002"/>
                    </a:ext>
                  </a:extLst>
                </a:gridCol>
                <a:gridCol w="748625">
                  <a:extLst>
                    <a:ext uri="{9D8B030D-6E8A-4147-A177-3AD203B41FA5}">
                      <a16:colId xmlns:a16="http://schemas.microsoft.com/office/drawing/2014/main" val="20003"/>
                    </a:ext>
                  </a:extLst>
                </a:gridCol>
                <a:gridCol w="798375">
                  <a:extLst>
                    <a:ext uri="{9D8B030D-6E8A-4147-A177-3AD203B41FA5}">
                      <a16:colId xmlns:a16="http://schemas.microsoft.com/office/drawing/2014/main" val="20004"/>
                    </a:ext>
                  </a:extLst>
                </a:gridCol>
              </a:tblGrid>
              <a:tr h="0">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Model</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variable</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coefficient</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sd</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p-value</a:t>
                      </a:r>
                      <a:endParaRPr sz="1000" u="none" strike="noStrike" cap="none">
                        <a:solidFill>
                          <a:schemeClr val="lt1"/>
                        </a:solidFill>
                        <a:latin typeface="Georgia"/>
                        <a:ea typeface="Georgia"/>
                        <a:cs typeface="Georgia"/>
                        <a:sym typeface="Georgia"/>
                      </a:endParaRPr>
                    </a:p>
                  </a:txBody>
                  <a:tcPr marL="91425" marR="91425" marT="91425" marB="91425"/>
                </a:tc>
                <a:extLst>
                  <a:ext uri="{0D108BD9-81ED-4DB2-BD59-A6C34878D82A}">
                    <a16:rowId xmlns:a16="http://schemas.microsoft.com/office/drawing/2014/main" val="10000"/>
                  </a:ext>
                </a:extLst>
              </a:tr>
              <a:tr h="429425">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chemeClr val="lt1"/>
                          </a:solidFill>
                          <a:latin typeface="Georgia"/>
                          <a:ea typeface="Georgia"/>
                          <a:cs typeface="Georgia"/>
                          <a:sym typeface="Georgia"/>
                        </a:rPr>
                        <a:t>Model 1</a:t>
                      </a:r>
                      <a:endParaRPr sz="8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chemeClr val="lt1"/>
                          </a:solidFill>
                          <a:latin typeface="Georgia"/>
                          <a:ea typeface="Georgia"/>
                          <a:cs typeface="Georgia"/>
                          <a:sym typeface="Georgia"/>
                        </a:rPr>
                        <a:t>HT-Single Family Residential </a:t>
                      </a:r>
                      <a:endParaRPr sz="8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45000"/>
                        </a:lnSpc>
                        <a:spcBef>
                          <a:spcPts val="0"/>
                        </a:spcBef>
                        <a:spcAft>
                          <a:spcPts val="0"/>
                        </a:spcAft>
                        <a:buClr>
                          <a:srgbClr val="000000"/>
                        </a:buClr>
                        <a:buSzPts val="900"/>
                        <a:buFont typeface="Arial"/>
                        <a:buNone/>
                      </a:pPr>
                      <a:r>
                        <a:rPr lang="en" sz="900" u="none" strike="noStrike" cap="none">
                          <a:solidFill>
                            <a:schemeClr val="dk1"/>
                          </a:solidFill>
                          <a:highlight>
                            <a:srgbClr val="FFFFFF"/>
                          </a:highlight>
                          <a:latin typeface="Georgia"/>
                          <a:ea typeface="Georgia"/>
                          <a:cs typeface="Georgia"/>
                          <a:sym typeface="Georgia"/>
                        </a:rPr>
                        <a:t>144611.995</a:t>
                      </a:r>
                      <a:endParaRPr sz="900" u="none" strike="noStrike" cap="none">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marR="0" lvl="0" indent="0" algn="ctr" rtl="0">
                        <a:lnSpc>
                          <a:spcPct val="145000"/>
                        </a:lnSpc>
                        <a:spcBef>
                          <a:spcPts val="0"/>
                        </a:spcBef>
                        <a:spcAft>
                          <a:spcPts val="0"/>
                        </a:spcAft>
                        <a:buClr>
                          <a:srgbClr val="000000"/>
                        </a:buClr>
                        <a:buSzPts val="900"/>
                        <a:buFont typeface="Arial"/>
                        <a:buNone/>
                      </a:pPr>
                      <a:r>
                        <a:rPr lang="en" sz="900" u="none" strike="noStrike" cap="none">
                          <a:solidFill>
                            <a:schemeClr val="dk1"/>
                          </a:solidFill>
                          <a:highlight>
                            <a:srgbClr val="FFFFFF"/>
                          </a:highlight>
                          <a:latin typeface="Georgia"/>
                          <a:ea typeface="Georgia"/>
                          <a:cs typeface="Georgia"/>
                          <a:sym typeface="Georgia"/>
                        </a:rPr>
                        <a:t>14721.228</a:t>
                      </a:r>
                      <a:endParaRPr sz="900" u="none" strike="noStrike" cap="none">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marR="0" lvl="0" indent="0" algn="ctr" rtl="0">
                        <a:lnSpc>
                          <a:spcPct val="145000"/>
                        </a:lnSpc>
                        <a:spcBef>
                          <a:spcPts val="0"/>
                        </a:spcBef>
                        <a:spcAft>
                          <a:spcPts val="0"/>
                        </a:spcAft>
                        <a:buClr>
                          <a:srgbClr val="000000"/>
                        </a:buClr>
                        <a:buSzPts val="900"/>
                        <a:buFont typeface="Arial"/>
                        <a:buNone/>
                      </a:pPr>
                      <a:r>
                        <a:rPr lang="en" sz="900" u="none" strike="noStrike" cap="none">
                          <a:solidFill>
                            <a:schemeClr val="dk1"/>
                          </a:solidFill>
                          <a:highlight>
                            <a:srgbClr val="FFFFFF"/>
                          </a:highlight>
                          <a:latin typeface="Georgia"/>
                          <a:ea typeface="Georgia"/>
                          <a:cs typeface="Georgia"/>
                          <a:sym typeface="Georgia"/>
                        </a:rPr>
                        <a:t>&lt; 2e-16 ***</a:t>
                      </a:r>
                      <a:endParaRPr sz="100" u="none" strike="noStrike" cap="none">
                        <a:latin typeface="Georgia"/>
                        <a:ea typeface="Georgia"/>
                        <a:cs typeface="Georgia"/>
                        <a:sym typeface="Georgia"/>
                      </a:endParaRPr>
                    </a:p>
                  </a:txBody>
                  <a:tcPr marL="91425" marR="91425" marT="91425" marB="91425"/>
                </a:tc>
                <a:extLst>
                  <a:ext uri="{0D108BD9-81ED-4DB2-BD59-A6C34878D82A}">
                    <a16:rowId xmlns:a16="http://schemas.microsoft.com/office/drawing/2014/main" val="10001"/>
                  </a:ext>
                </a:extLst>
              </a:tr>
            </a:tbl>
          </a:graphicData>
        </a:graphic>
      </p:graphicFrame>
      <p:sp>
        <p:nvSpPr>
          <p:cNvPr id="3792" name="Google Shape;3792;p15"/>
          <p:cNvSpPr txBox="1"/>
          <p:nvPr/>
        </p:nvSpPr>
        <p:spPr>
          <a:xfrm>
            <a:off x="4118150" y="3909550"/>
            <a:ext cx="4153800" cy="3693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200"/>
              <a:buFont typeface="Arial"/>
              <a:buNone/>
            </a:pPr>
            <a:endParaRPr sz="1200" b="0" i="0" u="none" strike="noStrike" cap="none">
              <a:solidFill>
                <a:schemeClr val="lt1"/>
              </a:solidFill>
              <a:latin typeface="Georgia"/>
              <a:ea typeface="Georgia"/>
              <a:cs typeface="Georgia"/>
              <a:sym typeface="Georgia"/>
            </a:endParaRPr>
          </a:p>
        </p:txBody>
      </p:sp>
      <p:cxnSp>
        <p:nvCxnSpPr>
          <p:cNvPr id="3793" name="Google Shape;3793;p15"/>
          <p:cNvCxnSpPr/>
          <p:nvPr/>
        </p:nvCxnSpPr>
        <p:spPr>
          <a:xfrm rot="10800000">
            <a:off x="7268575" y="2596075"/>
            <a:ext cx="116400" cy="222300"/>
          </a:xfrm>
          <a:prstGeom prst="straightConnector1">
            <a:avLst/>
          </a:prstGeom>
          <a:noFill/>
          <a:ln w="9525" cap="flat" cmpd="sng">
            <a:solidFill>
              <a:schemeClr val="dk1"/>
            </a:solidFill>
            <a:prstDash val="solid"/>
            <a:round/>
            <a:headEnd type="none" w="sm" len="sm"/>
            <a:tailEnd type="triangle" w="med" len="med"/>
          </a:ln>
          <a:effectLst>
            <a:outerShdw blurRad="57150" dist="19050" dir="5400000" algn="bl" rotWithShape="0">
              <a:srgbClr val="C82022">
                <a:alpha val="49803"/>
              </a:srgbClr>
            </a:outerShdw>
          </a:effectLst>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97"/>
        <p:cNvGrpSpPr/>
        <p:nvPr/>
      </p:nvGrpSpPr>
      <p:grpSpPr>
        <a:xfrm>
          <a:off x="0" y="0"/>
          <a:ext cx="0" cy="0"/>
          <a:chOff x="0" y="0"/>
          <a:chExt cx="0" cy="0"/>
        </a:xfrm>
      </p:grpSpPr>
      <p:pic>
        <p:nvPicPr>
          <p:cNvPr id="3798" name="Google Shape;3798;p16"/>
          <p:cNvPicPr preferRelativeResize="0"/>
          <p:nvPr/>
        </p:nvPicPr>
        <p:blipFill rotWithShape="1">
          <a:blip r:embed="rId3">
            <a:alphaModFix/>
          </a:blip>
          <a:srcRect/>
          <a:stretch/>
        </p:blipFill>
        <p:spPr>
          <a:xfrm>
            <a:off x="4531725" y="1072050"/>
            <a:ext cx="3936724" cy="2348517"/>
          </a:xfrm>
          <a:prstGeom prst="rect">
            <a:avLst/>
          </a:prstGeom>
          <a:noFill/>
          <a:ln>
            <a:noFill/>
          </a:ln>
        </p:spPr>
      </p:pic>
      <p:pic>
        <p:nvPicPr>
          <p:cNvPr id="3799" name="Google Shape;3799;p16"/>
          <p:cNvPicPr preferRelativeResize="0"/>
          <p:nvPr/>
        </p:nvPicPr>
        <p:blipFill rotWithShape="1">
          <a:blip r:embed="rId4">
            <a:alphaModFix/>
          </a:blip>
          <a:srcRect/>
          <a:stretch/>
        </p:blipFill>
        <p:spPr>
          <a:xfrm>
            <a:off x="575100" y="794950"/>
            <a:ext cx="3599601" cy="4179888"/>
          </a:xfrm>
          <a:prstGeom prst="rect">
            <a:avLst/>
          </a:prstGeom>
          <a:noFill/>
          <a:ln>
            <a:noFill/>
          </a:ln>
        </p:spPr>
      </p:pic>
      <p:sp>
        <p:nvSpPr>
          <p:cNvPr id="3800" name="Google Shape;3800;p16"/>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801" name="Google Shape;3801;p16"/>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802" name="Google Shape;3802;p16"/>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803" name="Google Shape;3803;p16"/>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804" name="Google Shape;3804;p16"/>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Results</a:t>
            </a:r>
            <a:endParaRPr sz="1400" b="0" i="0" u="none" strike="noStrike" cap="none">
              <a:solidFill>
                <a:srgbClr val="000000"/>
              </a:solidFill>
              <a:latin typeface="Arial"/>
              <a:ea typeface="Arial"/>
              <a:cs typeface="Arial"/>
              <a:sym typeface="Arial"/>
            </a:endParaRPr>
          </a:p>
        </p:txBody>
      </p:sp>
      <p:sp>
        <p:nvSpPr>
          <p:cNvPr id="3805" name="Google Shape;3805;p16"/>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6" name="Google Shape;3806;p16"/>
          <p:cNvSpPr txBox="1">
            <a:spLocks noGrp="1"/>
          </p:cNvSpPr>
          <p:nvPr>
            <p:ph type="ctrTitle" idx="4294967295"/>
          </p:nvPr>
        </p:nvSpPr>
        <p:spPr>
          <a:xfrm>
            <a:off x="575100" y="363850"/>
            <a:ext cx="72651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2400"/>
              <a:buFont typeface="Arial"/>
              <a:buNone/>
            </a:pPr>
            <a:r>
              <a:rPr lang="en" sz="1800" b="0" i="0" u="none" strike="noStrike" cap="none">
                <a:solidFill>
                  <a:srgbClr val="F0335E"/>
                </a:solidFill>
                <a:latin typeface="Alfa Slab One"/>
                <a:ea typeface="Alfa Slab One"/>
                <a:cs typeface="Alfa Slab One"/>
                <a:sym typeface="Alfa Slab One"/>
              </a:rPr>
              <a:t>NYC: Hospital Distance</a:t>
            </a:r>
            <a:endParaRPr sz="1800" b="0" i="0" u="none" strike="noStrike" cap="none">
              <a:solidFill>
                <a:srgbClr val="F0335E"/>
              </a:solidFill>
              <a:latin typeface="Alfa Slab One"/>
              <a:ea typeface="Alfa Slab One"/>
              <a:cs typeface="Alfa Slab One"/>
              <a:sym typeface="Alfa Slab One"/>
            </a:endParaRPr>
          </a:p>
        </p:txBody>
      </p:sp>
      <p:graphicFrame>
        <p:nvGraphicFramePr>
          <p:cNvPr id="3807" name="Google Shape;3807;p16"/>
          <p:cNvGraphicFramePr/>
          <p:nvPr/>
        </p:nvGraphicFramePr>
        <p:xfrm>
          <a:off x="4511717" y="3815438"/>
          <a:ext cx="3000000" cy="3000000"/>
        </p:xfrm>
        <a:graphic>
          <a:graphicData uri="http://schemas.openxmlformats.org/drawingml/2006/table">
            <a:tbl>
              <a:tblPr>
                <a:noFill/>
                <a:tableStyleId>{02C0605E-65E4-42BF-B20C-0974361682DC}</a:tableStyleId>
              </a:tblPr>
              <a:tblGrid>
                <a:gridCol w="586550">
                  <a:extLst>
                    <a:ext uri="{9D8B030D-6E8A-4147-A177-3AD203B41FA5}">
                      <a16:colId xmlns:a16="http://schemas.microsoft.com/office/drawing/2014/main" val="20000"/>
                    </a:ext>
                  </a:extLst>
                </a:gridCol>
                <a:gridCol w="1043925">
                  <a:extLst>
                    <a:ext uri="{9D8B030D-6E8A-4147-A177-3AD203B41FA5}">
                      <a16:colId xmlns:a16="http://schemas.microsoft.com/office/drawing/2014/main" val="20001"/>
                    </a:ext>
                  </a:extLst>
                </a:gridCol>
                <a:gridCol w="799250">
                  <a:extLst>
                    <a:ext uri="{9D8B030D-6E8A-4147-A177-3AD203B41FA5}">
                      <a16:colId xmlns:a16="http://schemas.microsoft.com/office/drawing/2014/main" val="20002"/>
                    </a:ext>
                  </a:extLst>
                </a:gridCol>
                <a:gridCol w="748625">
                  <a:extLst>
                    <a:ext uri="{9D8B030D-6E8A-4147-A177-3AD203B41FA5}">
                      <a16:colId xmlns:a16="http://schemas.microsoft.com/office/drawing/2014/main" val="20003"/>
                    </a:ext>
                  </a:extLst>
                </a:gridCol>
                <a:gridCol w="798375">
                  <a:extLst>
                    <a:ext uri="{9D8B030D-6E8A-4147-A177-3AD203B41FA5}">
                      <a16:colId xmlns:a16="http://schemas.microsoft.com/office/drawing/2014/main" val="20004"/>
                    </a:ext>
                  </a:extLst>
                </a:gridCol>
              </a:tblGrid>
              <a:tr h="0">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Model</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variable</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coefficient</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sd</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p-value</a:t>
                      </a:r>
                      <a:endParaRPr sz="1000" u="none" strike="noStrike" cap="none">
                        <a:solidFill>
                          <a:schemeClr val="lt1"/>
                        </a:solidFill>
                        <a:latin typeface="Georgia"/>
                        <a:ea typeface="Georgia"/>
                        <a:cs typeface="Georgia"/>
                        <a:sym typeface="Georgia"/>
                      </a:endParaRPr>
                    </a:p>
                  </a:txBody>
                  <a:tcPr marL="91425" marR="91425" marT="91425" marB="91425"/>
                </a:tc>
                <a:extLst>
                  <a:ext uri="{0D108BD9-81ED-4DB2-BD59-A6C34878D82A}">
                    <a16:rowId xmlns:a16="http://schemas.microsoft.com/office/drawing/2014/main" val="10000"/>
                  </a:ext>
                </a:extLst>
              </a:tr>
              <a:tr h="429425">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chemeClr val="lt1"/>
                          </a:solidFill>
                          <a:latin typeface="Georgia"/>
                          <a:ea typeface="Georgia"/>
                          <a:cs typeface="Georgia"/>
                          <a:sym typeface="Georgia"/>
                        </a:rPr>
                        <a:t>Model 2</a:t>
                      </a:r>
                      <a:endParaRPr sz="800" u="none" strike="noStrike" cap="none">
                        <a:solidFill>
                          <a:schemeClr val="lt1"/>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ts val="800"/>
                        <a:buFont typeface="Arial"/>
                        <a:buNone/>
                      </a:pPr>
                      <a:endParaRPr sz="8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chemeClr val="lt1"/>
                          </a:solidFill>
                          <a:latin typeface="Georgia"/>
                          <a:ea typeface="Georgia"/>
                          <a:cs typeface="Georgia"/>
                          <a:sym typeface="Georgia"/>
                        </a:rPr>
                        <a:t>Hospital</a:t>
                      </a:r>
                      <a:br>
                        <a:rPr lang="en" sz="800" u="none" strike="noStrike" cap="none">
                          <a:solidFill>
                            <a:schemeClr val="lt1"/>
                          </a:solidFill>
                          <a:latin typeface="Georgia"/>
                          <a:ea typeface="Georgia"/>
                          <a:cs typeface="Georgia"/>
                          <a:sym typeface="Georgia"/>
                        </a:rPr>
                      </a:br>
                      <a:r>
                        <a:rPr lang="en" sz="800" u="none" strike="noStrike" cap="none">
                          <a:solidFill>
                            <a:schemeClr val="lt1"/>
                          </a:solidFill>
                          <a:latin typeface="Georgia"/>
                          <a:ea typeface="Georgia"/>
                          <a:cs typeface="Georgia"/>
                          <a:sym typeface="Georgia"/>
                        </a:rPr>
                        <a:t>Distance</a:t>
                      </a:r>
                      <a:endParaRPr sz="8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45000"/>
                        </a:lnSpc>
                        <a:spcBef>
                          <a:spcPts val="0"/>
                        </a:spcBef>
                        <a:spcAft>
                          <a:spcPts val="0"/>
                        </a:spcAft>
                        <a:buClr>
                          <a:srgbClr val="000000"/>
                        </a:buClr>
                        <a:buSzPts val="900"/>
                        <a:buFont typeface="Arial"/>
                        <a:buNone/>
                      </a:pPr>
                      <a:r>
                        <a:rPr lang="en" sz="900" u="none" strike="noStrike" cap="none">
                          <a:solidFill>
                            <a:schemeClr val="dk1"/>
                          </a:solidFill>
                          <a:highlight>
                            <a:srgbClr val="FFFFFF"/>
                          </a:highlight>
                          <a:latin typeface="Georgia"/>
                          <a:ea typeface="Georgia"/>
                          <a:cs typeface="Georgia"/>
                          <a:sym typeface="Georgia"/>
                        </a:rPr>
                        <a:t>26.656</a:t>
                      </a:r>
                      <a:endParaRPr sz="900" u="none" strike="noStrike" cap="none">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marR="0" lvl="0" indent="0" algn="ctr" rtl="0">
                        <a:lnSpc>
                          <a:spcPct val="145000"/>
                        </a:lnSpc>
                        <a:spcBef>
                          <a:spcPts val="0"/>
                        </a:spcBef>
                        <a:spcAft>
                          <a:spcPts val="0"/>
                        </a:spcAft>
                        <a:buClr>
                          <a:srgbClr val="000000"/>
                        </a:buClr>
                        <a:buSzPts val="900"/>
                        <a:buFont typeface="Arial"/>
                        <a:buNone/>
                      </a:pPr>
                      <a:r>
                        <a:rPr lang="en" sz="900" u="none" strike="noStrike" cap="none">
                          <a:solidFill>
                            <a:schemeClr val="dk1"/>
                          </a:solidFill>
                          <a:highlight>
                            <a:srgbClr val="FFFFFF"/>
                          </a:highlight>
                          <a:latin typeface="Georgia"/>
                          <a:ea typeface="Georgia"/>
                          <a:cs typeface="Georgia"/>
                          <a:sym typeface="Georgia"/>
                        </a:rPr>
                        <a:t>11.972</a:t>
                      </a:r>
                      <a:endParaRPr sz="900" u="none" strike="noStrike" cap="none">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marR="0" lvl="0" indent="0" algn="ctr" rtl="0">
                        <a:lnSpc>
                          <a:spcPct val="145000"/>
                        </a:lnSpc>
                        <a:spcBef>
                          <a:spcPts val="0"/>
                        </a:spcBef>
                        <a:spcAft>
                          <a:spcPts val="0"/>
                        </a:spcAft>
                        <a:buClr>
                          <a:srgbClr val="000000"/>
                        </a:buClr>
                        <a:buSzPts val="900"/>
                        <a:buFont typeface="Arial"/>
                        <a:buNone/>
                      </a:pPr>
                      <a:r>
                        <a:rPr lang="en" sz="900" u="none" strike="noStrike" cap="none">
                          <a:solidFill>
                            <a:schemeClr val="dk1"/>
                          </a:solidFill>
                          <a:highlight>
                            <a:srgbClr val="FFFFFF"/>
                          </a:highlight>
                          <a:latin typeface="Georgia"/>
                          <a:ea typeface="Georgia"/>
                          <a:cs typeface="Georgia"/>
                          <a:sym typeface="Georgia"/>
                        </a:rPr>
                        <a:t>0.026415 *</a:t>
                      </a:r>
                      <a:endParaRPr sz="100" u="none" strike="noStrike" cap="none">
                        <a:latin typeface="Georgia"/>
                        <a:ea typeface="Georgia"/>
                        <a:cs typeface="Georgia"/>
                        <a:sym typeface="Georgia"/>
                      </a:endParaRPr>
                    </a:p>
                  </a:txBody>
                  <a:tcPr marL="91425" marR="91425" marT="91425" marB="91425"/>
                </a:tc>
                <a:extLst>
                  <a:ext uri="{0D108BD9-81ED-4DB2-BD59-A6C34878D82A}">
                    <a16:rowId xmlns:a16="http://schemas.microsoft.com/office/drawing/2014/main" val="10001"/>
                  </a:ext>
                </a:extLst>
              </a:tr>
            </a:tbl>
          </a:graphicData>
        </a:graphic>
      </p:graphicFrame>
      <p:sp>
        <p:nvSpPr>
          <p:cNvPr id="3808" name="Google Shape;3808;p16"/>
          <p:cNvSpPr txBox="1"/>
          <p:nvPr/>
        </p:nvSpPr>
        <p:spPr>
          <a:xfrm>
            <a:off x="3008454" y="702636"/>
            <a:ext cx="1154962" cy="369421"/>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Proxima Nova"/>
                <a:ea typeface="Proxima Nova"/>
                <a:cs typeface="Proxima Nova"/>
                <a:sym typeface="Proxima Nova"/>
              </a:rPr>
              <a:t>New York City</a:t>
            </a:r>
            <a:endParaRPr sz="1200" b="1" i="0" u="none" strike="noStrike" cap="none">
              <a:solidFill>
                <a:schemeClr val="dk1"/>
              </a:solidFill>
              <a:latin typeface="Proxima Nova"/>
              <a:ea typeface="Proxima Nova"/>
              <a:cs typeface="Proxima Nova"/>
              <a:sym typeface="Proxima Nova"/>
            </a:endParaRPr>
          </a:p>
        </p:txBody>
      </p:sp>
      <p:grpSp>
        <p:nvGrpSpPr>
          <p:cNvPr id="3809" name="Google Shape;3809;p16"/>
          <p:cNvGrpSpPr/>
          <p:nvPr/>
        </p:nvGrpSpPr>
        <p:grpSpPr>
          <a:xfrm>
            <a:off x="536315" y="702664"/>
            <a:ext cx="1011503" cy="261326"/>
            <a:chOff x="1156401" y="887350"/>
            <a:chExt cx="845348" cy="218399"/>
          </a:xfrm>
        </p:grpSpPr>
        <p:pic>
          <p:nvPicPr>
            <p:cNvPr id="3810" name="Google Shape;3810;p16"/>
            <p:cNvPicPr preferRelativeResize="0"/>
            <p:nvPr/>
          </p:nvPicPr>
          <p:blipFill rotWithShape="1">
            <a:blip r:embed="rId5">
              <a:alphaModFix/>
            </a:blip>
            <a:srcRect l="7518"/>
            <a:stretch/>
          </p:blipFill>
          <p:spPr>
            <a:xfrm rot="5400000">
              <a:off x="1478350" y="606300"/>
              <a:ext cx="177500" cy="821399"/>
            </a:xfrm>
            <a:prstGeom prst="rect">
              <a:avLst/>
            </a:prstGeom>
            <a:noFill/>
            <a:ln>
              <a:noFill/>
            </a:ln>
          </p:spPr>
        </p:pic>
        <p:sp>
          <p:nvSpPr>
            <p:cNvPr id="3811" name="Google Shape;3811;p16"/>
            <p:cNvSpPr txBox="1"/>
            <p:nvPr/>
          </p:nvSpPr>
          <p:spPr>
            <a:xfrm>
              <a:off x="1180349" y="887350"/>
              <a:ext cx="821400" cy="21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chemeClr val="lt1"/>
                  </a:solidFill>
                  <a:latin typeface="Proxima Nova"/>
                  <a:ea typeface="Proxima Nova"/>
                  <a:cs typeface="Proxima Nova"/>
                  <a:sym typeface="Proxima Nova"/>
                </a:rPr>
                <a:t>Low                 </a:t>
              </a:r>
              <a:r>
                <a:rPr lang="en" sz="600" b="1" i="0" u="none" strike="noStrike" cap="none">
                  <a:solidFill>
                    <a:schemeClr val="dk1"/>
                  </a:solidFill>
                  <a:latin typeface="Proxima Nova"/>
                  <a:ea typeface="Proxima Nova"/>
                  <a:cs typeface="Proxima Nova"/>
                  <a:sym typeface="Proxima Nova"/>
                </a:rPr>
                <a:t>High</a:t>
              </a:r>
              <a:endParaRPr sz="600" b="1" i="0" u="none" strike="noStrike" cap="none">
                <a:solidFill>
                  <a:schemeClr val="dk1"/>
                </a:solidFill>
                <a:latin typeface="Proxima Nova"/>
                <a:ea typeface="Proxima Nova"/>
                <a:cs typeface="Proxima Nova"/>
                <a:sym typeface="Proxima Nova"/>
              </a:endParaRPr>
            </a:p>
          </p:txBody>
        </p:sp>
      </p:grpSp>
      <p:sp>
        <p:nvSpPr>
          <p:cNvPr id="3812" name="Google Shape;3812;p16"/>
          <p:cNvSpPr txBox="1"/>
          <p:nvPr/>
        </p:nvSpPr>
        <p:spPr>
          <a:xfrm>
            <a:off x="503625" y="870100"/>
            <a:ext cx="1608300" cy="276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600"/>
              <a:buFont typeface="Arial"/>
              <a:buNone/>
            </a:pPr>
            <a:r>
              <a:rPr lang="en" sz="600" b="1" i="0" u="none" strike="noStrike" cap="none">
                <a:solidFill>
                  <a:schemeClr val="dk1"/>
                </a:solidFill>
                <a:latin typeface="Proxima Nova"/>
                <a:ea typeface="Proxima Nova"/>
                <a:cs typeface="Proxima Nova"/>
                <a:sym typeface="Proxima Nova"/>
              </a:rPr>
              <a:t>Hospital Distance</a:t>
            </a:r>
            <a:endParaRPr sz="600" b="1" i="0" u="none" strike="noStrike" cap="none">
              <a:solidFill>
                <a:schemeClr val="dk1"/>
              </a:solidFill>
              <a:latin typeface="Proxima Nova"/>
              <a:ea typeface="Proxima Nova"/>
              <a:cs typeface="Proxima Nova"/>
              <a:sym typeface="Proxima Nova"/>
            </a:endParaRPr>
          </a:p>
        </p:txBody>
      </p:sp>
      <p:sp>
        <p:nvSpPr>
          <p:cNvPr id="3813" name="Google Shape;3813;p16"/>
          <p:cNvSpPr txBox="1"/>
          <p:nvPr/>
        </p:nvSpPr>
        <p:spPr>
          <a:xfrm>
            <a:off x="1158985" y="3405775"/>
            <a:ext cx="7101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1" i="0" u="none" strike="noStrike" cap="none">
                <a:solidFill>
                  <a:srgbClr val="435D74"/>
                </a:solidFill>
                <a:latin typeface="Proxima Nova"/>
                <a:ea typeface="Proxima Nova"/>
                <a:cs typeface="Proxima Nova"/>
                <a:sym typeface="Proxima Nova"/>
              </a:rPr>
              <a:t>Borough Park</a:t>
            </a:r>
            <a:endParaRPr sz="900" b="1" i="0" u="none" strike="noStrike" cap="none">
              <a:solidFill>
                <a:srgbClr val="435D74"/>
              </a:solidFill>
              <a:latin typeface="Proxima Nova"/>
              <a:ea typeface="Proxima Nova"/>
              <a:cs typeface="Proxima Nova"/>
              <a:sym typeface="Proxima Nova"/>
            </a:endParaRPr>
          </a:p>
        </p:txBody>
      </p:sp>
      <p:sp>
        <p:nvSpPr>
          <p:cNvPr id="3814" name="Google Shape;3814;p16"/>
          <p:cNvSpPr txBox="1"/>
          <p:nvPr/>
        </p:nvSpPr>
        <p:spPr>
          <a:xfrm>
            <a:off x="1254535" y="4020775"/>
            <a:ext cx="8574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1" i="0" u="none" strike="noStrike" cap="none">
                <a:solidFill>
                  <a:srgbClr val="C82022"/>
                </a:solidFill>
                <a:latin typeface="Proxima Nova"/>
                <a:ea typeface="Proxima Nova"/>
                <a:cs typeface="Proxima Nova"/>
                <a:sym typeface="Proxima Nova"/>
              </a:rPr>
              <a:t>Bensonhurst</a:t>
            </a:r>
            <a:endParaRPr sz="900" b="1" i="0" u="none" strike="noStrike" cap="none">
              <a:solidFill>
                <a:srgbClr val="C82022"/>
              </a:solidFill>
              <a:latin typeface="Proxima Nova"/>
              <a:ea typeface="Proxima Nova"/>
              <a:cs typeface="Proxima Nova"/>
              <a:sym typeface="Proxima Nova"/>
            </a:endParaRPr>
          </a:p>
        </p:txBody>
      </p:sp>
      <p:sp>
        <p:nvSpPr>
          <p:cNvPr id="3815" name="Google Shape;3815;p16"/>
          <p:cNvSpPr txBox="1"/>
          <p:nvPr/>
        </p:nvSpPr>
        <p:spPr>
          <a:xfrm>
            <a:off x="2505810" y="3279850"/>
            <a:ext cx="8574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1" i="0" u="none" strike="noStrike" cap="none">
                <a:solidFill>
                  <a:srgbClr val="435D74"/>
                </a:solidFill>
                <a:latin typeface="Proxima Nova"/>
                <a:ea typeface="Proxima Nova"/>
                <a:cs typeface="Proxima Nova"/>
                <a:sym typeface="Proxima Nova"/>
              </a:rPr>
              <a:t>Brownsville</a:t>
            </a:r>
            <a:endParaRPr sz="900" b="1" i="0" u="none" strike="noStrike" cap="none">
              <a:solidFill>
                <a:srgbClr val="435D74"/>
              </a:solidFill>
              <a:latin typeface="Proxima Nova"/>
              <a:ea typeface="Proxima Nova"/>
              <a:cs typeface="Proxima Nova"/>
              <a:sym typeface="Proxima Nova"/>
            </a:endParaRPr>
          </a:p>
        </p:txBody>
      </p:sp>
      <p:sp>
        <p:nvSpPr>
          <p:cNvPr id="3816" name="Google Shape;3816;p16"/>
          <p:cNvSpPr txBox="1"/>
          <p:nvPr/>
        </p:nvSpPr>
        <p:spPr>
          <a:xfrm>
            <a:off x="2814800" y="1471222"/>
            <a:ext cx="8574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1" i="0" u="none" strike="noStrike" cap="none">
                <a:solidFill>
                  <a:srgbClr val="435D74"/>
                </a:solidFill>
                <a:latin typeface="Proxima Nova"/>
                <a:ea typeface="Proxima Nova"/>
                <a:cs typeface="Proxima Nova"/>
                <a:sym typeface="Proxima Nova"/>
              </a:rPr>
              <a:t>The Bronx</a:t>
            </a:r>
            <a:endParaRPr sz="900" b="1" i="0" u="none" strike="noStrike" cap="none">
              <a:solidFill>
                <a:srgbClr val="435D74"/>
              </a:solidFill>
              <a:latin typeface="Proxima Nova"/>
              <a:ea typeface="Proxima Nova"/>
              <a:cs typeface="Proxima Nova"/>
              <a:sym typeface="Proxima Nova"/>
            </a:endParaRPr>
          </a:p>
        </p:txBody>
      </p:sp>
      <p:sp>
        <p:nvSpPr>
          <p:cNvPr id="3817" name="Google Shape;3817;p16"/>
          <p:cNvSpPr txBox="1"/>
          <p:nvPr/>
        </p:nvSpPr>
        <p:spPr>
          <a:xfrm>
            <a:off x="1636835" y="1471213"/>
            <a:ext cx="857400" cy="338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E76A28"/>
                </a:solidFill>
                <a:latin typeface="Proxima Nova"/>
                <a:ea typeface="Proxima Nova"/>
                <a:cs typeface="Proxima Nova"/>
                <a:sym typeface="Proxima Nova"/>
              </a:rPr>
              <a:t>Inwood</a:t>
            </a:r>
            <a:endParaRPr sz="1000" b="1" i="0" u="none" strike="noStrike" cap="none">
              <a:solidFill>
                <a:srgbClr val="E76A28"/>
              </a:solidFill>
              <a:latin typeface="Proxima Nova"/>
              <a:ea typeface="Proxima Nova"/>
              <a:cs typeface="Proxima Nova"/>
              <a:sym typeface="Proxima Nova"/>
            </a:endParaRPr>
          </a:p>
        </p:txBody>
      </p:sp>
      <p:sp>
        <p:nvSpPr>
          <p:cNvPr id="3818" name="Google Shape;3818;p16"/>
          <p:cNvSpPr txBox="1"/>
          <p:nvPr/>
        </p:nvSpPr>
        <p:spPr>
          <a:xfrm>
            <a:off x="2952435" y="3951463"/>
            <a:ext cx="857400" cy="492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435D74"/>
                </a:solidFill>
                <a:latin typeface="Proxima Nova"/>
                <a:ea typeface="Proxima Nova"/>
                <a:cs typeface="Proxima Nova"/>
                <a:sym typeface="Proxima Nova"/>
              </a:rPr>
              <a:t>Broad Channel</a:t>
            </a:r>
            <a:endParaRPr sz="1000" b="1" i="0" u="none" strike="noStrike" cap="none">
              <a:solidFill>
                <a:srgbClr val="435D74"/>
              </a:solidFill>
              <a:latin typeface="Proxima Nova"/>
              <a:ea typeface="Proxima Nova"/>
              <a:cs typeface="Proxima Nova"/>
              <a:sym typeface="Proxima Nova"/>
            </a:endParaRPr>
          </a:p>
        </p:txBody>
      </p:sp>
      <p:sp>
        <p:nvSpPr>
          <p:cNvPr id="3819" name="Google Shape;3819;p16"/>
          <p:cNvSpPr txBox="1"/>
          <p:nvPr/>
        </p:nvSpPr>
        <p:spPr>
          <a:xfrm>
            <a:off x="2355735" y="1851100"/>
            <a:ext cx="8574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1" i="0" u="none" strike="noStrike" cap="none">
                <a:solidFill>
                  <a:srgbClr val="0000FF"/>
                </a:solidFill>
                <a:latin typeface="Proxima Nova"/>
                <a:ea typeface="Proxima Nova"/>
                <a:cs typeface="Proxima Nova"/>
                <a:sym typeface="Proxima Nova"/>
              </a:rPr>
              <a:t>Concourse</a:t>
            </a:r>
            <a:endParaRPr sz="900" b="1" i="0" u="none" strike="noStrike" cap="none">
              <a:solidFill>
                <a:srgbClr val="0000FF"/>
              </a:solidFill>
              <a:latin typeface="Proxima Nova"/>
              <a:ea typeface="Proxima Nova"/>
              <a:cs typeface="Proxima Nova"/>
              <a:sym typeface="Proxima Nova"/>
            </a:endParaRPr>
          </a:p>
        </p:txBody>
      </p:sp>
      <p:sp>
        <p:nvSpPr>
          <p:cNvPr id="3820" name="Google Shape;3820;p16"/>
          <p:cNvSpPr txBox="1"/>
          <p:nvPr/>
        </p:nvSpPr>
        <p:spPr>
          <a:xfrm>
            <a:off x="2355725" y="1245500"/>
            <a:ext cx="6528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1" i="0" u="none" strike="noStrike" cap="none">
                <a:solidFill>
                  <a:srgbClr val="435D74"/>
                </a:solidFill>
                <a:latin typeface="Proxima Nova"/>
                <a:ea typeface="Proxima Nova"/>
                <a:cs typeface="Proxima Nova"/>
                <a:sym typeface="Proxima Nova"/>
              </a:rPr>
              <a:t>Fordham</a:t>
            </a:r>
            <a:endParaRPr sz="900" b="1" i="0" u="none" strike="noStrike" cap="none">
              <a:solidFill>
                <a:srgbClr val="435D74"/>
              </a:solidFill>
              <a:latin typeface="Proxima Nova"/>
              <a:ea typeface="Proxima Nova"/>
              <a:cs typeface="Proxima Nova"/>
              <a:sym typeface="Proxima Nova"/>
            </a:endParaRPr>
          </a:p>
        </p:txBody>
      </p:sp>
      <p:sp>
        <p:nvSpPr>
          <p:cNvPr id="3821" name="Google Shape;3821;p16"/>
          <p:cNvSpPr txBox="1"/>
          <p:nvPr/>
        </p:nvSpPr>
        <p:spPr>
          <a:xfrm>
            <a:off x="5166625" y="2890450"/>
            <a:ext cx="652800" cy="389400"/>
          </a:xfrm>
          <a:prstGeom prst="rect">
            <a:avLst/>
          </a:prstGeom>
          <a:solidFill>
            <a:schemeClr val="l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600"/>
              <a:buFont typeface="Arial"/>
              <a:buNone/>
            </a:pPr>
            <a:r>
              <a:rPr lang="en" sz="600" b="1" i="0" u="none" strike="noStrike" cap="none">
                <a:solidFill>
                  <a:srgbClr val="C82022"/>
                </a:solidFill>
                <a:latin typeface="Proxima Nova"/>
                <a:ea typeface="Proxima Nova"/>
                <a:cs typeface="Proxima Nova"/>
                <a:sym typeface="Proxima Nova"/>
              </a:rPr>
              <a:t>Bensonhurst</a:t>
            </a:r>
            <a:endParaRPr sz="600" b="1" i="0" u="none" strike="noStrike" cap="none">
              <a:solidFill>
                <a:srgbClr val="C82022"/>
              </a:solidFill>
              <a:latin typeface="Proxima Nova"/>
              <a:ea typeface="Proxima Nova"/>
              <a:cs typeface="Proxima Nova"/>
              <a:sym typeface="Proxima Nova"/>
            </a:endParaRPr>
          </a:p>
        </p:txBody>
      </p:sp>
      <p:sp>
        <p:nvSpPr>
          <p:cNvPr id="3822" name="Google Shape;3822;p16"/>
          <p:cNvSpPr txBox="1"/>
          <p:nvPr/>
        </p:nvSpPr>
        <p:spPr>
          <a:xfrm>
            <a:off x="6477775" y="2900500"/>
            <a:ext cx="652800" cy="369300"/>
          </a:xfrm>
          <a:prstGeom prst="rect">
            <a:avLst/>
          </a:prstGeom>
          <a:solidFill>
            <a:schemeClr val="l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700"/>
              <a:buFont typeface="Arial"/>
              <a:buNone/>
            </a:pPr>
            <a:r>
              <a:rPr lang="en" sz="700" b="1" i="0" u="none" strike="noStrike" cap="none">
                <a:solidFill>
                  <a:srgbClr val="E76A28"/>
                </a:solidFill>
                <a:latin typeface="Proxima Nova"/>
                <a:ea typeface="Proxima Nova"/>
                <a:cs typeface="Proxima Nova"/>
                <a:sym typeface="Proxima Nova"/>
              </a:rPr>
              <a:t>Inwood</a:t>
            </a:r>
            <a:endParaRPr sz="700" b="1" i="0" u="none" strike="noStrike" cap="none">
              <a:solidFill>
                <a:srgbClr val="E76A28"/>
              </a:solidFill>
              <a:latin typeface="Proxima Nova"/>
              <a:ea typeface="Proxima Nova"/>
              <a:cs typeface="Proxima Nova"/>
              <a:sym typeface="Proxima Nova"/>
            </a:endParaRPr>
          </a:p>
        </p:txBody>
      </p:sp>
      <p:sp>
        <p:nvSpPr>
          <p:cNvPr id="3823" name="Google Shape;3823;p16"/>
          <p:cNvSpPr txBox="1"/>
          <p:nvPr/>
        </p:nvSpPr>
        <p:spPr>
          <a:xfrm>
            <a:off x="7349250" y="2900500"/>
            <a:ext cx="652800" cy="369300"/>
          </a:xfrm>
          <a:prstGeom prst="rect">
            <a:avLst/>
          </a:prstGeom>
          <a:solidFill>
            <a:schemeClr val="l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700"/>
              <a:buFont typeface="Arial"/>
              <a:buNone/>
            </a:pPr>
            <a:r>
              <a:rPr lang="en" sz="700" b="1" i="0" u="none" strike="noStrike" cap="none">
                <a:solidFill>
                  <a:srgbClr val="0000FF"/>
                </a:solidFill>
                <a:latin typeface="Proxima Nova"/>
                <a:ea typeface="Proxima Nova"/>
                <a:cs typeface="Proxima Nova"/>
                <a:sym typeface="Proxima Nova"/>
              </a:rPr>
              <a:t>Concourse</a:t>
            </a:r>
            <a:endParaRPr sz="700" b="1" i="0" u="none" strike="noStrike" cap="none">
              <a:solidFill>
                <a:srgbClr val="0000FF"/>
              </a:solidFill>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27"/>
        <p:cNvGrpSpPr/>
        <p:nvPr/>
      </p:nvGrpSpPr>
      <p:grpSpPr>
        <a:xfrm>
          <a:off x="0" y="0"/>
          <a:ext cx="0" cy="0"/>
          <a:chOff x="0" y="0"/>
          <a:chExt cx="0" cy="0"/>
        </a:xfrm>
      </p:grpSpPr>
      <p:pic>
        <p:nvPicPr>
          <p:cNvPr id="3828" name="Google Shape;3828;p17"/>
          <p:cNvPicPr preferRelativeResize="0"/>
          <p:nvPr/>
        </p:nvPicPr>
        <p:blipFill rotWithShape="1">
          <a:blip r:embed="rId3">
            <a:alphaModFix/>
          </a:blip>
          <a:srcRect r="3614"/>
          <a:stretch/>
        </p:blipFill>
        <p:spPr>
          <a:xfrm>
            <a:off x="551725" y="796850"/>
            <a:ext cx="3622976" cy="4178450"/>
          </a:xfrm>
          <a:prstGeom prst="rect">
            <a:avLst/>
          </a:prstGeom>
          <a:noFill/>
          <a:ln>
            <a:noFill/>
          </a:ln>
        </p:spPr>
      </p:pic>
      <p:sp>
        <p:nvSpPr>
          <p:cNvPr id="3829" name="Google Shape;3829;p17"/>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830" name="Google Shape;3830;p17"/>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831" name="Google Shape;3831;p17"/>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832" name="Google Shape;3832;p17"/>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833" name="Google Shape;3833;p17"/>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Results</a:t>
            </a:r>
            <a:endParaRPr sz="1400" b="0" i="0" u="none" strike="noStrike" cap="none">
              <a:solidFill>
                <a:srgbClr val="000000"/>
              </a:solidFill>
              <a:latin typeface="Arial"/>
              <a:ea typeface="Arial"/>
              <a:cs typeface="Arial"/>
              <a:sym typeface="Arial"/>
            </a:endParaRPr>
          </a:p>
        </p:txBody>
      </p:sp>
      <p:sp>
        <p:nvSpPr>
          <p:cNvPr id="3834" name="Google Shape;3834;p17"/>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5" name="Google Shape;3835;p17"/>
          <p:cNvSpPr txBox="1">
            <a:spLocks noGrp="1"/>
          </p:cNvSpPr>
          <p:nvPr>
            <p:ph type="ctrTitle" idx="4294967295"/>
          </p:nvPr>
        </p:nvSpPr>
        <p:spPr>
          <a:xfrm>
            <a:off x="575100" y="363850"/>
            <a:ext cx="7265100" cy="431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2400"/>
              <a:buFont typeface="Arial"/>
              <a:buNone/>
            </a:pPr>
            <a:r>
              <a:rPr lang="en" sz="1800" b="0" i="0" u="none" strike="noStrike" cap="none">
                <a:solidFill>
                  <a:srgbClr val="F0335E"/>
                </a:solidFill>
                <a:latin typeface="Alfa Slab One"/>
                <a:ea typeface="Alfa Slab One"/>
                <a:cs typeface="Alfa Slab One"/>
                <a:sym typeface="Alfa Slab One"/>
              </a:rPr>
              <a:t>Los Angeles: Commercial Ambiance (Food &amp; Beverage)</a:t>
            </a:r>
            <a:endParaRPr sz="1800" b="0" i="0" u="none" strike="noStrike" cap="none">
              <a:solidFill>
                <a:srgbClr val="F0335E"/>
              </a:solidFill>
              <a:latin typeface="Alfa Slab One"/>
              <a:ea typeface="Alfa Slab One"/>
              <a:cs typeface="Alfa Slab One"/>
              <a:sym typeface="Alfa Slab One"/>
            </a:endParaRPr>
          </a:p>
        </p:txBody>
      </p:sp>
      <p:graphicFrame>
        <p:nvGraphicFramePr>
          <p:cNvPr id="3836" name="Google Shape;3836;p17"/>
          <p:cNvGraphicFramePr/>
          <p:nvPr/>
        </p:nvGraphicFramePr>
        <p:xfrm>
          <a:off x="4568380" y="3762675"/>
          <a:ext cx="3000000" cy="3000000"/>
        </p:xfrm>
        <a:graphic>
          <a:graphicData uri="http://schemas.openxmlformats.org/drawingml/2006/table">
            <a:tbl>
              <a:tblPr>
                <a:noFill/>
                <a:tableStyleId>{02C0605E-65E4-42BF-B20C-0974361682DC}</a:tableStyleId>
              </a:tblPr>
              <a:tblGrid>
                <a:gridCol w="605750">
                  <a:extLst>
                    <a:ext uri="{9D8B030D-6E8A-4147-A177-3AD203B41FA5}">
                      <a16:colId xmlns:a16="http://schemas.microsoft.com/office/drawing/2014/main" val="20000"/>
                    </a:ext>
                  </a:extLst>
                </a:gridCol>
                <a:gridCol w="984700">
                  <a:extLst>
                    <a:ext uri="{9D8B030D-6E8A-4147-A177-3AD203B41FA5}">
                      <a16:colId xmlns:a16="http://schemas.microsoft.com/office/drawing/2014/main" val="20001"/>
                    </a:ext>
                  </a:extLst>
                </a:gridCol>
                <a:gridCol w="799250">
                  <a:extLst>
                    <a:ext uri="{9D8B030D-6E8A-4147-A177-3AD203B41FA5}">
                      <a16:colId xmlns:a16="http://schemas.microsoft.com/office/drawing/2014/main" val="20002"/>
                    </a:ext>
                  </a:extLst>
                </a:gridCol>
                <a:gridCol w="701250">
                  <a:extLst>
                    <a:ext uri="{9D8B030D-6E8A-4147-A177-3AD203B41FA5}">
                      <a16:colId xmlns:a16="http://schemas.microsoft.com/office/drawing/2014/main" val="20003"/>
                    </a:ext>
                  </a:extLst>
                </a:gridCol>
                <a:gridCol w="845750">
                  <a:extLst>
                    <a:ext uri="{9D8B030D-6E8A-4147-A177-3AD203B41FA5}">
                      <a16:colId xmlns:a16="http://schemas.microsoft.com/office/drawing/2014/main" val="20004"/>
                    </a:ext>
                  </a:extLst>
                </a:gridCol>
              </a:tblGrid>
              <a:tr h="0">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Model</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variable</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coefficient</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sd</a:t>
                      </a:r>
                      <a:endParaRPr sz="10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 sz="1000" u="none" strike="noStrike" cap="none">
                          <a:solidFill>
                            <a:schemeClr val="lt1"/>
                          </a:solidFill>
                          <a:latin typeface="Georgia"/>
                          <a:ea typeface="Georgia"/>
                          <a:cs typeface="Georgia"/>
                          <a:sym typeface="Georgia"/>
                        </a:rPr>
                        <a:t>p-value</a:t>
                      </a:r>
                      <a:endParaRPr sz="1000" u="none" strike="noStrike" cap="none">
                        <a:solidFill>
                          <a:schemeClr val="lt1"/>
                        </a:solidFill>
                        <a:latin typeface="Georgia"/>
                        <a:ea typeface="Georgia"/>
                        <a:cs typeface="Georgia"/>
                        <a:sym typeface="Georgia"/>
                      </a:endParaRPr>
                    </a:p>
                  </a:txBody>
                  <a:tcPr marL="91425" marR="91425" marT="91425" marB="91425"/>
                </a:tc>
                <a:extLst>
                  <a:ext uri="{0D108BD9-81ED-4DB2-BD59-A6C34878D82A}">
                    <a16:rowId xmlns:a16="http://schemas.microsoft.com/office/drawing/2014/main" val="10000"/>
                  </a:ext>
                </a:extLst>
              </a:tr>
              <a:tr h="429425">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chemeClr val="lt1"/>
                          </a:solidFill>
                          <a:latin typeface="Georgia"/>
                          <a:ea typeface="Georgia"/>
                          <a:cs typeface="Georgia"/>
                          <a:sym typeface="Georgia"/>
                        </a:rPr>
                        <a:t>Model 3</a:t>
                      </a:r>
                      <a:endParaRPr sz="8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00000"/>
                        </a:lnSpc>
                        <a:spcBef>
                          <a:spcPts val="0"/>
                        </a:spcBef>
                        <a:spcAft>
                          <a:spcPts val="0"/>
                        </a:spcAft>
                        <a:buClr>
                          <a:srgbClr val="000000"/>
                        </a:buClr>
                        <a:buSzPts val="800"/>
                        <a:buFont typeface="Arial"/>
                        <a:buNone/>
                      </a:pPr>
                      <a:r>
                        <a:rPr lang="en" sz="800" u="none" strike="noStrike" cap="none">
                          <a:solidFill>
                            <a:schemeClr val="lt1"/>
                          </a:solidFill>
                          <a:latin typeface="Georgia"/>
                          <a:ea typeface="Georgia"/>
                          <a:cs typeface="Georgia"/>
                          <a:sym typeface="Georgia"/>
                        </a:rPr>
                        <a:t>Food &amp; Beverage</a:t>
                      </a:r>
                      <a:br>
                        <a:rPr lang="en" sz="800" u="none" strike="noStrike" cap="none">
                          <a:solidFill>
                            <a:schemeClr val="lt1"/>
                          </a:solidFill>
                          <a:latin typeface="Georgia"/>
                          <a:ea typeface="Georgia"/>
                          <a:cs typeface="Georgia"/>
                          <a:sym typeface="Georgia"/>
                        </a:rPr>
                      </a:br>
                      <a:r>
                        <a:rPr lang="en" sz="800" u="none" strike="noStrike" cap="none">
                          <a:solidFill>
                            <a:schemeClr val="lt1"/>
                          </a:solidFill>
                          <a:latin typeface="Georgia"/>
                          <a:ea typeface="Georgia"/>
                          <a:cs typeface="Georgia"/>
                          <a:sym typeface="Georgia"/>
                        </a:rPr>
                        <a:t>Count</a:t>
                      </a:r>
                      <a:endParaRPr sz="800" u="none" strike="noStrike" cap="none">
                        <a:solidFill>
                          <a:schemeClr val="lt1"/>
                        </a:solidFill>
                        <a:latin typeface="Georgia"/>
                        <a:ea typeface="Georgia"/>
                        <a:cs typeface="Georgia"/>
                        <a:sym typeface="Georgia"/>
                      </a:endParaRPr>
                    </a:p>
                  </a:txBody>
                  <a:tcPr marL="91425" marR="91425" marT="91425" marB="91425"/>
                </a:tc>
                <a:tc>
                  <a:txBody>
                    <a:bodyPr/>
                    <a:lstStyle/>
                    <a:p>
                      <a:pPr marL="0" marR="0" lvl="0" indent="0" algn="ctr" rtl="0">
                        <a:lnSpc>
                          <a:spcPct val="145000"/>
                        </a:lnSpc>
                        <a:spcBef>
                          <a:spcPts val="0"/>
                        </a:spcBef>
                        <a:spcAft>
                          <a:spcPts val="0"/>
                        </a:spcAft>
                        <a:buClr>
                          <a:srgbClr val="000000"/>
                        </a:buClr>
                        <a:buSzPts val="900"/>
                        <a:buFont typeface="Arial"/>
                        <a:buNone/>
                      </a:pPr>
                      <a:r>
                        <a:rPr lang="en" sz="900" u="none" strike="noStrike" cap="none">
                          <a:solidFill>
                            <a:schemeClr val="dk1"/>
                          </a:solidFill>
                          <a:highlight>
                            <a:srgbClr val="FFFFFF"/>
                          </a:highlight>
                          <a:latin typeface="Georgia"/>
                          <a:ea typeface="Georgia"/>
                          <a:cs typeface="Georgia"/>
                          <a:sym typeface="Georgia"/>
                        </a:rPr>
                        <a:t>20880.05</a:t>
                      </a:r>
                      <a:endParaRPr sz="900" u="none" strike="noStrike" cap="none">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marR="0" lvl="0" indent="0" algn="ctr" rtl="0">
                        <a:lnSpc>
                          <a:spcPct val="145000"/>
                        </a:lnSpc>
                        <a:spcBef>
                          <a:spcPts val="0"/>
                        </a:spcBef>
                        <a:spcAft>
                          <a:spcPts val="0"/>
                        </a:spcAft>
                        <a:buClr>
                          <a:srgbClr val="000000"/>
                        </a:buClr>
                        <a:buSzPts val="900"/>
                        <a:buFont typeface="Arial"/>
                        <a:buNone/>
                      </a:pPr>
                      <a:r>
                        <a:rPr lang="en" sz="900" u="none" strike="noStrike" cap="none">
                          <a:solidFill>
                            <a:schemeClr val="dk1"/>
                          </a:solidFill>
                          <a:highlight>
                            <a:srgbClr val="FFFFFF"/>
                          </a:highlight>
                          <a:latin typeface="Georgia"/>
                          <a:ea typeface="Georgia"/>
                          <a:cs typeface="Georgia"/>
                          <a:sym typeface="Georgia"/>
                        </a:rPr>
                        <a:t>7094.28</a:t>
                      </a:r>
                      <a:endParaRPr sz="900" u="none" strike="noStrike" cap="none">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marR="0" lvl="0" indent="0" algn="ctr" rtl="0">
                        <a:lnSpc>
                          <a:spcPct val="145000"/>
                        </a:lnSpc>
                        <a:spcBef>
                          <a:spcPts val="0"/>
                        </a:spcBef>
                        <a:spcAft>
                          <a:spcPts val="0"/>
                        </a:spcAft>
                        <a:buClr>
                          <a:srgbClr val="000000"/>
                        </a:buClr>
                        <a:buSzPts val="900"/>
                        <a:buFont typeface="Arial"/>
                        <a:buNone/>
                      </a:pPr>
                      <a:r>
                        <a:rPr lang="en" sz="900" u="none" strike="noStrike" cap="none">
                          <a:solidFill>
                            <a:schemeClr val="dk1"/>
                          </a:solidFill>
                          <a:highlight>
                            <a:srgbClr val="FFFFFF"/>
                          </a:highlight>
                          <a:latin typeface="Georgia"/>
                          <a:ea typeface="Georgia"/>
                          <a:cs typeface="Georgia"/>
                          <a:sym typeface="Georgia"/>
                        </a:rPr>
                        <a:t>0.003497 **</a:t>
                      </a:r>
                      <a:endParaRPr sz="100" u="none" strike="noStrike" cap="none">
                        <a:latin typeface="Georgia"/>
                        <a:ea typeface="Georgia"/>
                        <a:cs typeface="Georgia"/>
                        <a:sym typeface="Georgia"/>
                      </a:endParaRPr>
                    </a:p>
                  </a:txBody>
                  <a:tcPr marL="91425" marR="91425" marT="91425" marB="91425"/>
                </a:tc>
                <a:extLst>
                  <a:ext uri="{0D108BD9-81ED-4DB2-BD59-A6C34878D82A}">
                    <a16:rowId xmlns:a16="http://schemas.microsoft.com/office/drawing/2014/main" val="10001"/>
                  </a:ext>
                </a:extLst>
              </a:tr>
            </a:tbl>
          </a:graphicData>
        </a:graphic>
      </p:graphicFrame>
      <p:cxnSp>
        <p:nvCxnSpPr>
          <p:cNvPr id="3837" name="Google Shape;3837;p17"/>
          <p:cNvCxnSpPr/>
          <p:nvPr/>
        </p:nvCxnSpPr>
        <p:spPr>
          <a:xfrm rot="10800000">
            <a:off x="7222775" y="2598975"/>
            <a:ext cx="116400" cy="222300"/>
          </a:xfrm>
          <a:prstGeom prst="straightConnector1">
            <a:avLst/>
          </a:prstGeom>
          <a:noFill/>
          <a:ln w="9525" cap="flat" cmpd="sng">
            <a:solidFill>
              <a:schemeClr val="dk1"/>
            </a:solidFill>
            <a:prstDash val="solid"/>
            <a:round/>
            <a:headEnd type="none" w="sm" len="sm"/>
            <a:tailEnd type="triangle" w="med" len="med"/>
          </a:ln>
          <a:effectLst>
            <a:outerShdw blurRad="57150" dist="19050" dir="5400000" algn="bl" rotWithShape="0">
              <a:srgbClr val="C82022">
                <a:alpha val="49803"/>
              </a:srgbClr>
            </a:outerShdw>
          </a:effectLst>
        </p:spPr>
      </p:cxnSp>
      <p:sp>
        <p:nvSpPr>
          <p:cNvPr id="3838" name="Google Shape;3838;p17"/>
          <p:cNvSpPr txBox="1"/>
          <p:nvPr/>
        </p:nvSpPr>
        <p:spPr>
          <a:xfrm>
            <a:off x="3008454" y="702636"/>
            <a:ext cx="1155000" cy="3693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200"/>
              <a:buFont typeface="Arial"/>
              <a:buNone/>
            </a:pPr>
            <a:r>
              <a:rPr lang="en" sz="1200" b="1" i="0" u="none" strike="noStrike" cap="none">
                <a:solidFill>
                  <a:schemeClr val="dk1"/>
                </a:solidFill>
                <a:latin typeface="Proxima Nova"/>
                <a:ea typeface="Proxima Nova"/>
                <a:cs typeface="Proxima Nova"/>
                <a:sym typeface="Proxima Nova"/>
              </a:rPr>
              <a:t>Los Angeles</a:t>
            </a:r>
            <a:endParaRPr sz="1200" b="1" i="0" u="none" strike="noStrike" cap="none">
              <a:solidFill>
                <a:schemeClr val="dk1"/>
              </a:solidFill>
              <a:latin typeface="Proxima Nova"/>
              <a:ea typeface="Proxima Nova"/>
              <a:cs typeface="Proxima Nova"/>
              <a:sym typeface="Proxima Nova"/>
            </a:endParaRPr>
          </a:p>
        </p:txBody>
      </p:sp>
      <p:grpSp>
        <p:nvGrpSpPr>
          <p:cNvPr id="3839" name="Google Shape;3839;p17"/>
          <p:cNvGrpSpPr/>
          <p:nvPr/>
        </p:nvGrpSpPr>
        <p:grpSpPr>
          <a:xfrm>
            <a:off x="536371" y="702708"/>
            <a:ext cx="1011545" cy="261336"/>
            <a:chOff x="1156401" y="887350"/>
            <a:chExt cx="845348" cy="218399"/>
          </a:xfrm>
        </p:grpSpPr>
        <p:pic>
          <p:nvPicPr>
            <p:cNvPr id="3840" name="Google Shape;3840;p17"/>
            <p:cNvPicPr preferRelativeResize="0"/>
            <p:nvPr/>
          </p:nvPicPr>
          <p:blipFill rotWithShape="1">
            <a:blip r:embed="rId4">
              <a:alphaModFix/>
            </a:blip>
            <a:srcRect l="7518"/>
            <a:stretch/>
          </p:blipFill>
          <p:spPr>
            <a:xfrm rot="5400000">
              <a:off x="1478350" y="606300"/>
              <a:ext cx="177500" cy="821399"/>
            </a:xfrm>
            <a:prstGeom prst="rect">
              <a:avLst/>
            </a:prstGeom>
            <a:noFill/>
            <a:ln>
              <a:noFill/>
            </a:ln>
          </p:spPr>
        </p:pic>
        <p:sp>
          <p:nvSpPr>
            <p:cNvPr id="3841" name="Google Shape;3841;p17"/>
            <p:cNvSpPr txBox="1"/>
            <p:nvPr/>
          </p:nvSpPr>
          <p:spPr>
            <a:xfrm>
              <a:off x="1180349" y="887350"/>
              <a:ext cx="821400" cy="21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chemeClr val="lt1"/>
                  </a:solidFill>
                  <a:latin typeface="Proxima Nova"/>
                  <a:ea typeface="Proxima Nova"/>
                  <a:cs typeface="Proxima Nova"/>
                  <a:sym typeface="Proxima Nova"/>
                </a:rPr>
                <a:t>Low                 </a:t>
              </a:r>
              <a:r>
                <a:rPr lang="en" sz="600" b="1" i="0" u="none" strike="noStrike" cap="none">
                  <a:solidFill>
                    <a:schemeClr val="dk1"/>
                  </a:solidFill>
                  <a:latin typeface="Proxima Nova"/>
                  <a:ea typeface="Proxima Nova"/>
                  <a:cs typeface="Proxima Nova"/>
                  <a:sym typeface="Proxima Nova"/>
                </a:rPr>
                <a:t>High</a:t>
              </a:r>
              <a:endParaRPr sz="600" b="1" i="0" u="none" strike="noStrike" cap="none">
                <a:solidFill>
                  <a:schemeClr val="dk1"/>
                </a:solidFill>
                <a:latin typeface="Proxima Nova"/>
                <a:ea typeface="Proxima Nova"/>
                <a:cs typeface="Proxima Nova"/>
                <a:sym typeface="Proxima Nova"/>
              </a:endParaRPr>
            </a:p>
          </p:txBody>
        </p:sp>
      </p:grpSp>
      <p:sp>
        <p:nvSpPr>
          <p:cNvPr id="3842" name="Google Shape;3842;p17"/>
          <p:cNvSpPr txBox="1"/>
          <p:nvPr/>
        </p:nvSpPr>
        <p:spPr>
          <a:xfrm>
            <a:off x="503625" y="870100"/>
            <a:ext cx="1608300" cy="276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600"/>
              <a:buFont typeface="Arial"/>
              <a:buNone/>
            </a:pPr>
            <a:r>
              <a:rPr lang="en" sz="600" b="1" i="0" u="none" strike="noStrike" cap="none">
                <a:solidFill>
                  <a:schemeClr val="dk1"/>
                </a:solidFill>
                <a:latin typeface="Proxima Nova"/>
                <a:ea typeface="Proxima Nova"/>
                <a:cs typeface="Proxima Nova"/>
                <a:sym typeface="Proxima Nova"/>
              </a:rPr>
              <a:t>Commercial Ambiance</a:t>
            </a:r>
            <a:endParaRPr sz="600" b="1" i="0" u="none" strike="noStrike" cap="none">
              <a:solidFill>
                <a:schemeClr val="dk1"/>
              </a:solidFill>
              <a:latin typeface="Proxima Nova"/>
              <a:ea typeface="Proxima Nova"/>
              <a:cs typeface="Proxima Nova"/>
              <a:sym typeface="Proxima Nova"/>
            </a:endParaRPr>
          </a:p>
        </p:txBody>
      </p:sp>
      <p:sp>
        <p:nvSpPr>
          <p:cNvPr id="3843" name="Google Shape;3843;p17"/>
          <p:cNvSpPr txBox="1"/>
          <p:nvPr/>
        </p:nvSpPr>
        <p:spPr>
          <a:xfrm>
            <a:off x="1123035" y="2291275"/>
            <a:ext cx="857400" cy="338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 sz="1000" b="1" i="0" u="none" strike="noStrike" cap="none">
                <a:solidFill>
                  <a:srgbClr val="C82022"/>
                </a:solidFill>
                <a:latin typeface="Proxima Nova"/>
                <a:ea typeface="Proxima Nova"/>
                <a:cs typeface="Proxima Nova"/>
                <a:sym typeface="Proxima Nova"/>
              </a:rPr>
              <a:t>Westwood</a:t>
            </a:r>
            <a:endParaRPr sz="1000" b="1" i="0" u="none" strike="noStrike" cap="none">
              <a:solidFill>
                <a:srgbClr val="C82022"/>
              </a:solidFill>
              <a:latin typeface="Proxima Nova"/>
              <a:ea typeface="Proxima Nova"/>
              <a:cs typeface="Proxima Nova"/>
              <a:sym typeface="Proxima Nova"/>
            </a:endParaRPr>
          </a:p>
        </p:txBody>
      </p:sp>
      <p:sp>
        <p:nvSpPr>
          <p:cNvPr id="3844" name="Google Shape;3844;p17"/>
          <p:cNvSpPr txBox="1"/>
          <p:nvPr/>
        </p:nvSpPr>
        <p:spPr>
          <a:xfrm>
            <a:off x="1769525" y="1829575"/>
            <a:ext cx="738600" cy="4617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900"/>
              <a:buFont typeface="Arial"/>
              <a:buNone/>
            </a:pPr>
            <a:r>
              <a:rPr lang="en" sz="900" b="1" i="0" u="none" strike="noStrike" cap="none">
                <a:solidFill>
                  <a:srgbClr val="435D74"/>
                </a:solidFill>
                <a:latin typeface="Proxima Nova"/>
                <a:ea typeface="Proxima Nova"/>
                <a:cs typeface="Proxima Nova"/>
                <a:sym typeface="Proxima Nova"/>
              </a:rPr>
              <a:t>East Hollywood</a:t>
            </a:r>
            <a:endParaRPr sz="900" b="1" i="0" u="none" strike="noStrike" cap="none">
              <a:solidFill>
                <a:srgbClr val="435D74"/>
              </a:solidFill>
              <a:latin typeface="Proxima Nova"/>
              <a:ea typeface="Proxima Nova"/>
              <a:cs typeface="Proxima Nova"/>
              <a:sym typeface="Proxima Nova"/>
            </a:endParaRPr>
          </a:p>
        </p:txBody>
      </p:sp>
      <p:sp>
        <p:nvSpPr>
          <p:cNvPr id="3845" name="Google Shape;3845;p17"/>
          <p:cNvSpPr txBox="1"/>
          <p:nvPr/>
        </p:nvSpPr>
        <p:spPr>
          <a:xfrm>
            <a:off x="2575700" y="1975075"/>
            <a:ext cx="857400" cy="338700"/>
          </a:xfrm>
          <a:prstGeom prst="rect">
            <a:avLst/>
          </a:prstGeom>
          <a:noFill/>
          <a:ln>
            <a:noFill/>
          </a:ln>
        </p:spPr>
        <p:txBody>
          <a:bodyPr spcFirstLastPara="1" wrap="square" lIns="91425" tIns="91425" rIns="91425" bIns="91425" anchor="t" anchorCtr="0">
            <a:spAutoFit/>
          </a:bodyPr>
          <a:lstStyle/>
          <a:p>
            <a:pPr marL="0" marR="0" lvl="0" indent="0" algn="r" rtl="0">
              <a:lnSpc>
                <a:spcPct val="100000"/>
              </a:lnSpc>
              <a:spcBef>
                <a:spcPts val="0"/>
              </a:spcBef>
              <a:spcAft>
                <a:spcPts val="0"/>
              </a:spcAft>
              <a:buClr>
                <a:srgbClr val="000000"/>
              </a:buClr>
              <a:buSzPts val="1000"/>
              <a:buFont typeface="Arial"/>
              <a:buNone/>
            </a:pPr>
            <a:r>
              <a:rPr lang="en" sz="1000" b="1" i="0" u="none" strike="noStrike" cap="none">
                <a:solidFill>
                  <a:srgbClr val="E76A28"/>
                </a:solidFill>
                <a:latin typeface="Proxima Nova"/>
                <a:ea typeface="Proxima Nova"/>
                <a:cs typeface="Proxima Nova"/>
                <a:sym typeface="Proxima Nova"/>
              </a:rPr>
              <a:t>Chinatown</a:t>
            </a:r>
            <a:endParaRPr sz="1000" b="1" i="0" u="none" strike="noStrike" cap="none">
              <a:solidFill>
                <a:srgbClr val="E76A28"/>
              </a:solidFill>
              <a:latin typeface="Proxima Nova"/>
              <a:ea typeface="Proxima Nova"/>
              <a:cs typeface="Proxima Nova"/>
              <a:sym typeface="Proxima Nova"/>
            </a:endParaRPr>
          </a:p>
        </p:txBody>
      </p:sp>
      <p:sp>
        <p:nvSpPr>
          <p:cNvPr id="3846" name="Google Shape;3846;p17"/>
          <p:cNvSpPr txBox="1"/>
          <p:nvPr/>
        </p:nvSpPr>
        <p:spPr>
          <a:xfrm>
            <a:off x="3218975" y="2298175"/>
            <a:ext cx="85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1" i="0" u="none" strike="noStrike" cap="none">
                <a:solidFill>
                  <a:srgbClr val="435D74"/>
                </a:solidFill>
                <a:latin typeface="Proxima Nova"/>
                <a:ea typeface="Proxima Nova"/>
                <a:cs typeface="Proxima Nova"/>
                <a:sym typeface="Proxima Nova"/>
              </a:rPr>
              <a:t>Boyle Heights</a:t>
            </a:r>
            <a:endParaRPr sz="900" b="1" i="0" u="none" strike="noStrike" cap="none">
              <a:solidFill>
                <a:srgbClr val="435D74"/>
              </a:solidFill>
              <a:latin typeface="Proxima Nova"/>
              <a:ea typeface="Proxima Nova"/>
              <a:cs typeface="Proxima Nova"/>
              <a:sym typeface="Proxima Nova"/>
            </a:endParaRPr>
          </a:p>
        </p:txBody>
      </p:sp>
      <p:sp>
        <p:nvSpPr>
          <p:cNvPr id="3847" name="Google Shape;3847;p17"/>
          <p:cNvSpPr txBox="1"/>
          <p:nvPr/>
        </p:nvSpPr>
        <p:spPr>
          <a:xfrm>
            <a:off x="2508125" y="2513575"/>
            <a:ext cx="8574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1" i="0" u="none" strike="noStrike" cap="none">
                <a:solidFill>
                  <a:srgbClr val="435D74"/>
                </a:solidFill>
                <a:latin typeface="Proxima Nova"/>
                <a:ea typeface="Proxima Nova"/>
                <a:cs typeface="Proxima Nova"/>
                <a:sym typeface="Proxima Nova"/>
              </a:rPr>
              <a:t>DTLA</a:t>
            </a:r>
            <a:endParaRPr sz="900" b="1" i="0" u="none" strike="noStrike" cap="none">
              <a:solidFill>
                <a:srgbClr val="435D74"/>
              </a:solidFill>
              <a:latin typeface="Proxima Nova"/>
              <a:ea typeface="Proxima Nova"/>
              <a:cs typeface="Proxima Nova"/>
              <a:sym typeface="Proxima Nova"/>
            </a:endParaRPr>
          </a:p>
        </p:txBody>
      </p:sp>
      <p:sp>
        <p:nvSpPr>
          <p:cNvPr id="3848" name="Google Shape;3848;p17"/>
          <p:cNvSpPr txBox="1"/>
          <p:nvPr/>
        </p:nvSpPr>
        <p:spPr>
          <a:xfrm>
            <a:off x="1624125" y="2905350"/>
            <a:ext cx="857400" cy="323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 sz="900" b="1" i="0" u="none" strike="noStrike" cap="none">
                <a:solidFill>
                  <a:srgbClr val="435D74"/>
                </a:solidFill>
                <a:latin typeface="Proxima Nova"/>
                <a:ea typeface="Proxima Nova"/>
                <a:cs typeface="Proxima Nova"/>
                <a:sym typeface="Proxima Nova"/>
              </a:rPr>
              <a:t>Hyde Park</a:t>
            </a:r>
            <a:endParaRPr sz="900" b="1" i="0" u="none" strike="noStrike" cap="none">
              <a:solidFill>
                <a:srgbClr val="435D74"/>
              </a:solidFill>
              <a:latin typeface="Proxima Nova"/>
              <a:ea typeface="Proxima Nova"/>
              <a:cs typeface="Proxima Nova"/>
              <a:sym typeface="Proxima Nova"/>
            </a:endParaRPr>
          </a:p>
        </p:txBody>
      </p:sp>
      <p:sp>
        <p:nvSpPr>
          <p:cNvPr id="3849" name="Google Shape;3849;p17"/>
          <p:cNvSpPr txBox="1"/>
          <p:nvPr/>
        </p:nvSpPr>
        <p:spPr>
          <a:xfrm>
            <a:off x="2481525" y="3325900"/>
            <a:ext cx="857400" cy="3387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000"/>
              <a:buFont typeface="Arial"/>
              <a:buNone/>
            </a:pPr>
            <a:r>
              <a:rPr lang="en" sz="1000" b="1" i="0" u="none" strike="noStrike" cap="none">
                <a:solidFill>
                  <a:srgbClr val="0000FF"/>
                </a:solidFill>
                <a:latin typeface="Proxima Nova"/>
                <a:ea typeface="Proxima Nova"/>
                <a:cs typeface="Proxima Nova"/>
                <a:sym typeface="Proxima Nova"/>
              </a:rPr>
              <a:t>Watts</a:t>
            </a:r>
            <a:endParaRPr sz="1000" b="1" i="0" u="none" strike="noStrike" cap="none">
              <a:solidFill>
                <a:srgbClr val="0000FF"/>
              </a:solidFill>
              <a:latin typeface="Proxima Nova"/>
              <a:ea typeface="Proxima Nova"/>
              <a:cs typeface="Proxima Nova"/>
              <a:sym typeface="Proxima Nova"/>
            </a:endParaRPr>
          </a:p>
        </p:txBody>
      </p:sp>
      <p:pic>
        <p:nvPicPr>
          <p:cNvPr id="3850" name="Google Shape;3850;p17"/>
          <p:cNvPicPr preferRelativeResize="0"/>
          <p:nvPr/>
        </p:nvPicPr>
        <p:blipFill rotWithShape="1">
          <a:blip r:embed="rId5">
            <a:alphaModFix/>
          </a:blip>
          <a:srcRect/>
          <a:stretch/>
        </p:blipFill>
        <p:spPr>
          <a:xfrm>
            <a:off x="4485912" y="1104550"/>
            <a:ext cx="3936724" cy="2348514"/>
          </a:xfrm>
          <a:prstGeom prst="rect">
            <a:avLst/>
          </a:prstGeom>
          <a:noFill/>
          <a:ln>
            <a:noFill/>
          </a:ln>
        </p:spPr>
      </p:pic>
      <p:sp>
        <p:nvSpPr>
          <p:cNvPr id="3851" name="Google Shape;3851;p17"/>
          <p:cNvSpPr txBox="1"/>
          <p:nvPr/>
        </p:nvSpPr>
        <p:spPr>
          <a:xfrm>
            <a:off x="4743825" y="2922075"/>
            <a:ext cx="790200" cy="369300"/>
          </a:xfrm>
          <a:prstGeom prst="rect">
            <a:avLst/>
          </a:prstGeom>
          <a:solidFill>
            <a:schemeClr val="l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C82022"/>
                </a:solidFill>
                <a:latin typeface="Proxima Nova"/>
                <a:ea typeface="Proxima Nova"/>
                <a:cs typeface="Proxima Nova"/>
                <a:sym typeface="Proxima Nova"/>
              </a:rPr>
              <a:t>Westwood</a:t>
            </a:r>
            <a:endParaRPr sz="900" b="1" i="0" u="none" strike="noStrike" cap="none">
              <a:solidFill>
                <a:srgbClr val="C82022"/>
              </a:solidFill>
              <a:latin typeface="Proxima Nova"/>
              <a:ea typeface="Proxima Nova"/>
              <a:cs typeface="Proxima Nova"/>
              <a:sym typeface="Proxima Nova"/>
            </a:endParaRPr>
          </a:p>
        </p:txBody>
      </p:sp>
      <p:sp>
        <p:nvSpPr>
          <p:cNvPr id="3852" name="Google Shape;3852;p17"/>
          <p:cNvSpPr txBox="1"/>
          <p:nvPr/>
        </p:nvSpPr>
        <p:spPr>
          <a:xfrm>
            <a:off x="6341197" y="2922075"/>
            <a:ext cx="505500" cy="369300"/>
          </a:xfrm>
          <a:prstGeom prst="rect">
            <a:avLst/>
          </a:prstGeom>
          <a:solidFill>
            <a:schemeClr val="l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E76A28"/>
                </a:solidFill>
                <a:latin typeface="Proxima Nova"/>
                <a:ea typeface="Proxima Nova"/>
                <a:cs typeface="Proxima Nova"/>
                <a:sym typeface="Proxima Nova"/>
              </a:rPr>
              <a:t>Chinatown</a:t>
            </a:r>
            <a:endParaRPr sz="900" b="1" i="0" u="none" strike="noStrike" cap="none">
              <a:solidFill>
                <a:srgbClr val="E76A28"/>
              </a:solidFill>
              <a:latin typeface="Proxima Nova"/>
              <a:ea typeface="Proxima Nova"/>
              <a:cs typeface="Proxima Nova"/>
              <a:sym typeface="Proxima Nova"/>
            </a:endParaRPr>
          </a:p>
        </p:txBody>
      </p:sp>
      <p:sp>
        <p:nvSpPr>
          <p:cNvPr id="3853" name="Google Shape;3853;p17"/>
          <p:cNvSpPr txBox="1"/>
          <p:nvPr/>
        </p:nvSpPr>
        <p:spPr>
          <a:xfrm>
            <a:off x="7798425" y="2922075"/>
            <a:ext cx="505500" cy="369300"/>
          </a:xfrm>
          <a:prstGeom prst="rect">
            <a:avLst/>
          </a:prstGeom>
          <a:solidFill>
            <a:schemeClr val="lt1"/>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900"/>
              <a:buFont typeface="Arial"/>
              <a:buNone/>
            </a:pPr>
            <a:r>
              <a:rPr lang="en" sz="900" b="1" i="0" u="none" strike="noStrike" cap="none">
                <a:solidFill>
                  <a:srgbClr val="0000FF"/>
                </a:solidFill>
                <a:latin typeface="Proxima Nova"/>
                <a:ea typeface="Proxima Nova"/>
                <a:cs typeface="Proxima Nova"/>
                <a:sym typeface="Proxima Nova"/>
              </a:rPr>
              <a:t>Watts</a:t>
            </a:r>
            <a:endParaRPr sz="900" b="1" i="0" u="none" strike="noStrike" cap="none">
              <a:solidFill>
                <a:srgbClr val="0000FF"/>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57"/>
        <p:cNvGrpSpPr/>
        <p:nvPr/>
      </p:nvGrpSpPr>
      <p:grpSpPr>
        <a:xfrm>
          <a:off x="0" y="0"/>
          <a:ext cx="0" cy="0"/>
          <a:chOff x="0" y="0"/>
          <a:chExt cx="0" cy="0"/>
        </a:xfrm>
      </p:grpSpPr>
      <p:sp>
        <p:nvSpPr>
          <p:cNvPr id="3858" name="Google Shape;3858;p18"/>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859" name="Google Shape;3859;p18"/>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860" name="Google Shape;3860;p18"/>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861" name="Google Shape;3861;p18"/>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862" name="Google Shape;3862;p18"/>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Results</a:t>
            </a:r>
            <a:endParaRPr sz="1400" b="0" i="0" u="none" strike="noStrike" cap="none">
              <a:solidFill>
                <a:srgbClr val="000000"/>
              </a:solidFill>
              <a:latin typeface="Arial"/>
              <a:ea typeface="Arial"/>
              <a:cs typeface="Arial"/>
              <a:sym typeface="Arial"/>
            </a:endParaRPr>
          </a:p>
        </p:txBody>
      </p:sp>
      <p:sp>
        <p:nvSpPr>
          <p:cNvPr id="3863" name="Google Shape;3863;p18"/>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Take-away</a:t>
            </a:r>
            <a:endParaRPr sz="1400" b="0" i="0" u="none" strike="noStrike" cap="none">
              <a:solidFill>
                <a:srgbClr val="000000"/>
              </a:solidFill>
              <a:latin typeface="Arial"/>
              <a:ea typeface="Arial"/>
              <a:cs typeface="Arial"/>
              <a:sym typeface="Arial"/>
            </a:endParaRPr>
          </a:p>
        </p:txBody>
      </p:sp>
      <p:sp>
        <p:nvSpPr>
          <p:cNvPr id="3864" name="Google Shape;3864;p18"/>
          <p:cNvSpPr txBox="1"/>
          <p:nvPr/>
        </p:nvSpPr>
        <p:spPr>
          <a:xfrm>
            <a:off x="667025" y="428225"/>
            <a:ext cx="7809600" cy="4648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0" i="0" u="none" strike="noStrike" cap="none" dirty="0">
                <a:solidFill>
                  <a:schemeClr val="lt1"/>
                </a:solidFill>
                <a:latin typeface="Alfa Slab One"/>
                <a:ea typeface="Alfa Slab One"/>
                <a:cs typeface="Alfa Slab One"/>
                <a:sym typeface="Alfa Slab One"/>
              </a:rPr>
              <a:t>Conclusion</a:t>
            </a:r>
            <a:endParaRPr sz="3000" b="0" i="0" u="none" strike="noStrike" cap="none" dirty="0">
              <a:solidFill>
                <a:schemeClr val="lt1"/>
              </a:solidFill>
              <a:latin typeface="Alfa Slab One"/>
              <a:ea typeface="Alfa Slab One"/>
              <a:cs typeface="Alfa Slab One"/>
              <a:sym typeface="Alfa Slab One"/>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dirty="0">
              <a:solidFill>
                <a:schemeClr val="lt1"/>
              </a:solidFill>
              <a:latin typeface="Alfa Slab One"/>
              <a:ea typeface="Alfa Slab One"/>
              <a:cs typeface="Alfa Slab One"/>
              <a:sym typeface="Alfa Slab One"/>
            </a:endParaRPr>
          </a:p>
          <a:p>
            <a:pPr marL="457200" marR="0" lvl="0" indent="-330200" algn="l" rtl="0">
              <a:lnSpc>
                <a:spcPct val="100000"/>
              </a:lnSpc>
              <a:spcBef>
                <a:spcPts val="0"/>
              </a:spcBef>
              <a:spcAft>
                <a:spcPts val="0"/>
              </a:spcAft>
              <a:buClr>
                <a:schemeClr val="lt1"/>
              </a:buClr>
              <a:buSzPts val="1600"/>
              <a:buFont typeface="Georgia"/>
              <a:buChar char="●"/>
            </a:pPr>
            <a:r>
              <a:rPr lang="en" sz="1600" b="1" i="0" u="none" strike="noStrike" cap="none" dirty="0">
                <a:solidFill>
                  <a:srgbClr val="F0345E"/>
                </a:solidFill>
                <a:latin typeface="Georgia"/>
                <a:ea typeface="Georgia"/>
                <a:cs typeface="Georgia"/>
                <a:sym typeface="Georgia"/>
              </a:rPr>
              <a:t>Neighborhood attributes weigh more than housing attributes</a:t>
            </a:r>
            <a:r>
              <a:rPr lang="en" sz="1600" b="1" i="0" u="none" strike="noStrike" cap="none" dirty="0">
                <a:solidFill>
                  <a:schemeClr val="lt1"/>
                </a:solidFill>
                <a:latin typeface="Georgia"/>
                <a:ea typeface="Georgia"/>
                <a:cs typeface="Georgia"/>
                <a:sym typeface="Georgia"/>
              </a:rPr>
              <a:t> as housing prices drivers in U.S. high-poverty neighborhoods.</a:t>
            </a:r>
            <a:endParaRPr sz="1600" b="1" i="0" u="none" strike="noStrike" cap="none" dirty="0">
              <a:solidFill>
                <a:schemeClr val="lt1"/>
              </a:solidFill>
              <a:latin typeface="Georgia"/>
              <a:ea typeface="Georgia"/>
              <a:cs typeface="Georgia"/>
              <a:sym typeface="Georgia"/>
            </a:endParaRPr>
          </a:p>
          <a:p>
            <a:pPr marL="457200" marR="0" lvl="0" indent="-330200" algn="l" rtl="0">
              <a:lnSpc>
                <a:spcPct val="100000"/>
              </a:lnSpc>
              <a:spcBef>
                <a:spcPts val="0"/>
              </a:spcBef>
              <a:spcAft>
                <a:spcPts val="0"/>
              </a:spcAft>
              <a:buClr>
                <a:schemeClr val="lt1"/>
              </a:buClr>
              <a:buSzPts val="1600"/>
              <a:buFont typeface="Georgia"/>
              <a:buChar char="●"/>
            </a:pPr>
            <a:r>
              <a:rPr lang="en" sz="1600" b="0" i="0" u="none" strike="noStrike" cap="none" dirty="0">
                <a:solidFill>
                  <a:schemeClr val="lt1"/>
                </a:solidFill>
                <a:latin typeface="Georgia"/>
                <a:ea typeface="Georgia"/>
                <a:cs typeface="Georgia"/>
                <a:sym typeface="Georgia"/>
              </a:rPr>
              <a:t>Specifically, in these neighborhood</a:t>
            </a:r>
            <a:r>
              <a:rPr lang="en" sz="1600" dirty="0">
                <a:solidFill>
                  <a:schemeClr val="lt1"/>
                </a:solidFill>
                <a:latin typeface="Georgia"/>
                <a:ea typeface="Georgia"/>
                <a:cs typeface="Georgia"/>
                <a:sym typeface="Georgia"/>
              </a:rPr>
              <a:t>s, </a:t>
            </a:r>
            <a:r>
              <a:rPr lang="en" sz="1600" dirty="0">
                <a:solidFill>
                  <a:srgbClr val="F0345E"/>
                </a:solidFill>
                <a:latin typeface="Georgia"/>
                <a:ea typeface="Georgia"/>
                <a:cs typeface="Georgia"/>
                <a:sym typeface="Georgia"/>
              </a:rPr>
              <a:t>within our expectations:</a:t>
            </a:r>
            <a:endParaRPr sz="1600" dirty="0">
              <a:solidFill>
                <a:srgbClr val="F0345E"/>
              </a:solidFill>
              <a:latin typeface="Georgia"/>
              <a:ea typeface="Georgia"/>
              <a:cs typeface="Georgia"/>
              <a:sym typeface="Georgia"/>
            </a:endParaRPr>
          </a:p>
          <a:p>
            <a:pPr marL="914400" lvl="1" indent="-330200" algn="l" rtl="0">
              <a:spcBef>
                <a:spcPts val="0"/>
              </a:spcBef>
              <a:spcAft>
                <a:spcPts val="0"/>
              </a:spcAft>
              <a:buClr>
                <a:schemeClr val="lt1"/>
              </a:buClr>
              <a:buSzPts val="1600"/>
              <a:buFont typeface="Georgia"/>
              <a:buChar char="○"/>
            </a:pPr>
            <a:r>
              <a:rPr lang="en" dirty="0">
                <a:solidFill>
                  <a:schemeClr val="lt1"/>
                </a:solidFill>
                <a:latin typeface="Georgia"/>
                <a:ea typeface="Georgia"/>
                <a:cs typeface="Georgia"/>
                <a:sym typeface="Georgia"/>
              </a:rPr>
              <a:t>Larger houses still command higher prices.</a:t>
            </a:r>
            <a:endParaRPr dirty="0">
              <a:solidFill>
                <a:schemeClr val="lt1"/>
              </a:solidFill>
              <a:latin typeface="Georgia"/>
              <a:ea typeface="Georgia"/>
              <a:cs typeface="Georgia"/>
              <a:sym typeface="Georgia"/>
            </a:endParaRPr>
          </a:p>
          <a:p>
            <a:pPr marL="914400" lvl="1" indent="-330200" algn="l" rtl="0">
              <a:spcBef>
                <a:spcPts val="0"/>
              </a:spcBef>
              <a:spcAft>
                <a:spcPts val="0"/>
              </a:spcAft>
              <a:buClr>
                <a:schemeClr val="lt1"/>
              </a:buClr>
              <a:buSzPts val="1600"/>
              <a:buFont typeface="Georgia"/>
              <a:buChar char="○"/>
            </a:pPr>
            <a:r>
              <a:rPr lang="en" dirty="0">
                <a:solidFill>
                  <a:schemeClr val="lt1"/>
                </a:solidFill>
                <a:latin typeface="Georgia"/>
                <a:ea typeface="Georgia"/>
                <a:cs typeface="Georgia"/>
                <a:sym typeface="Georgia"/>
              </a:rPr>
              <a:t>Young houses are still more popular than the old.</a:t>
            </a:r>
            <a:endParaRPr dirty="0">
              <a:solidFill>
                <a:schemeClr val="lt1"/>
              </a:solidFill>
              <a:latin typeface="Georgia"/>
              <a:ea typeface="Georgia"/>
              <a:cs typeface="Georgia"/>
              <a:sym typeface="Georgia"/>
            </a:endParaRPr>
          </a:p>
          <a:p>
            <a:pPr marL="914400" lvl="1" indent="-330200" algn="l" rtl="0">
              <a:spcBef>
                <a:spcPts val="0"/>
              </a:spcBef>
              <a:spcAft>
                <a:spcPts val="0"/>
              </a:spcAft>
              <a:buClr>
                <a:schemeClr val="lt1"/>
              </a:buClr>
              <a:buSzPts val="1600"/>
              <a:buFont typeface="Georgia"/>
              <a:buChar char="○"/>
            </a:pPr>
            <a:r>
              <a:rPr lang="en" b="1" u="sng" dirty="0">
                <a:solidFill>
                  <a:schemeClr val="lt1"/>
                </a:solidFill>
                <a:latin typeface="Georgia"/>
                <a:ea typeface="Georgia"/>
                <a:cs typeface="Georgia"/>
                <a:sym typeface="Georgia"/>
              </a:rPr>
              <a:t>Asians still tend to find good deals with lower housing prices.</a:t>
            </a:r>
            <a:endParaRPr b="1" u="sng" dirty="0">
              <a:solidFill>
                <a:schemeClr val="lt1"/>
              </a:solidFill>
              <a:latin typeface="Georgia"/>
              <a:ea typeface="Georgia"/>
              <a:cs typeface="Georgia"/>
              <a:sym typeface="Georgia"/>
            </a:endParaRPr>
          </a:p>
          <a:p>
            <a:pPr marL="914400" lvl="0" indent="0" algn="l" rtl="0">
              <a:spcBef>
                <a:spcPts val="0"/>
              </a:spcBef>
              <a:spcAft>
                <a:spcPts val="0"/>
              </a:spcAft>
              <a:buNone/>
            </a:pPr>
            <a:endParaRPr b="1" u="sng" dirty="0">
              <a:solidFill>
                <a:schemeClr val="lt1"/>
              </a:solidFill>
              <a:latin typeface="Georgia"/>
              <a:ea typeface="Georgia"/>
              <a:cs typeface="Georgia"/>
              <a:sym typeface="Georgia"/>
            </a:endParaRPr>
          </a:p>
          <a:p>
            <a:pPr marL="0" lvl="0" indent="0" algn="l" rtl="0">
              <a:spcBef>
                <a:spcPts val="0"/>
              </a:spcBef>
              <a:spcAft>
                <a:spcPts val="0"/>
              </a:spcAft>
              <a:buNone/>
            </a:pPr>
            <a:r>
              <a:rPr lang="en" dirty="0">
                <a:solidFill>
                  <a:schemeClr val="lt1"/>
                </a:solidFill>
                <a:latin typeface="Georgia"/>
                <a:ea typeface="Georgia"/>
                <a:cs typeface="Georgia"/>
                <a:sym typeface="Georgia"/>
              </a:rPr>
              <a:t>	</a:t>
            </a:r>
            <a:r>
              <a:rPr lang="en" sz="1600" dirty="0">
                <a:solidFill>
                  <a:srgbClr val="F0345E"/>
                </a:solidFill>
                <a:latin typeface="Georgia"/>
                <a:ea typeface="Georgia"/>
                <a:cs typeface="Georgia"/>
                <a:sym typeface="Georgia"/>
              </a:rPr>
              <a:t>Unexpectedly:</a:t>
            </a:r>
            <a:endParaRPr sz="1600" b="1" u="sng" dirty="0">
              <a:solidFill>
                <a:srgbClr val="F0345E"/>
              </a:solidFill>
              <a:latin typeface="Georgia"/>
              <a:ea typeface="Georgia"/>
              <a:cs typeface="Georgia"/>
              <a:sym typeface="Georgia"/>
            </a:endParaRPr>
          </a:p>
          <a:p>
            <a:pPr marL="914400" lvl="1" indent="-330200" algn="l" rtl="0">
              <a:spcBef>
                <a:spcPts val="0"/>
              </a:spcBef>
              <a:spcAft>
                <a:spcPts val="0"/>
              </a:spcAft>
              <a:buClr>
                <a:schemeClr val="lt1"/>
              </a:buClr>
              <a:buSzPts val="1600"/>
              <a:buFont typeface="Georgia"/>
              <a:buChar char="○"/>
            </a:pPr>
            <a:r>
              <a:rPr lang="en" dirty="0">
                <a:solidFill>
                  <a:schemeClr val="lt1"/>
                </a:solidFill>
                <a:latin typeface="Georgia"/>
                <a:ea typeface="Georgia"/>
                <a:cs typeface="Georgia"/>
                <a:sym typeface="Georgia"/>
              </a:rPr>
              <a:t>Being closer to parks could mean higher exposure to risky events.</a:t>
            </a:r>
            <a:endParaRPr dirty="0">
              <a:solidFill>
                <a:schemeClr val="lt1"/>
              </a:solidFill>
              <a:latin typeface="Georgia"/>
              <a:ea typeface="Georgia"/>
              <a:cs typeface="Georgia"/>
              <a:sym typeface="Georgia"/>
            </a:endParaRPr>
          </a:p>
          <a:p>
            <a:pPr marL="914400" lvl="1" indent="-317500" algn="l" rtl="0">
              <a:spcBef>
                <a:spcPts val="0"/>
              </a:spcBef>
              <a:spcAft>
                <a:spcPts val="0"/>
              </a:spcAft>
              <a:buClr>
                <a:schemeClr val="lt1"/>
              </a:buClr>
              <a:buSzPts val="1400"/>
              <a:buFont typeface="Georgia"/>
              <a:buChar char="○"/>
            </a:pPr>
            <a:r>
              <a:rPr lang="en" dirty="0">
                <a:solidFill>
                  <a:schemeClr val="lt1"/>
                </a:solidFill>
                <a:latin typeface="Georgia"/>
                <a:ea typeface="Georgia"/>
                <a:cs typeface="Georgia"/>
                <a:sym typeface="Georgia"/>
              </a:rPr>
              <a:t>People do not show more preference towards public transit (e.g. bus).</a:t>
            </a:r>
            <a:endParaRPr sz="1400" b="1" i="0" u="sng" strike="noStrike" cap="none" dirty="0">
              <a:solidFill>
                <a:schemeClr val="lt1"/>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chemeClr val="lt1"/>
              </a:solidFill>
              <a:latin typeface="Georgia"/>
              <a:ea typeface="Georgia"/>
              <a:cs typeface="Georgia"/>
              <a:sym typeface="Georgia"/>
            </a:endParaRPr>
          </a:p>
          <a:p>
            <a:pPr marL="457200" marR="0" lvl="0" indent="-330200" algn="l" rtl="0">
              <a:lnSpc>
                <a:spcPct val="100000"/>
              </a:lnSpc>
              <a:spcBef>
                <a:spcPts val="0"/>
              </a:spcBef>
              <a:spcAft>
                <a:spcPts val="0"/>
              </a:spcAft>
              <a:buClr>
                <a:schemeClr val="lt1"/>
              </a:buClr>
              <a:buSzPts val="1600"/>
              <a:buFont typeface="Georgia"/>
              <a:buChar char="●"/>
            </a:pPr>
            <a:r>
              <a:rPr lang="en" sz="1600" b="1" i="0" u="none" strike="noStrike" cap="none" dirty="0">
                <a:solidFill>
                  <a:srgbClr val="F0345E"/>
                </a:solidFill>
                <a:latin typeface="Georgia"/>
                <a:ea typeface="Georgia"/>
                <a:cs typeface="Georgia"/>
                <a:sym typeface="Georgia"/>
              </a:rPr>
              <a:t>Other interesting findings:</a:t>
            </a:r>
            <a:endParaRPr sz="1600" b="1" i="0" u="none" strike="noStrike" cap="none" dirty="0">
              <a:solidFill>
                <a:srgbClr val="F0345E"/>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dirty="0">
                <a:solidFill>
                  <a:schemeClr val="lt1"/>
                </a:solidFill>
                <a:latin typeface="Georgia"/>
                <a:ea typeface="Georgia"/>
                <a:cs typeface="Georgia"/>
                <a:sym typeface="Georgia"/>
              </a:rPr>
              <a:t>Chicago values single-family residential way more than NYC and LA.</a:t>
            </a:r>
            <a:endParaRPr sz="1400" b="0" i="0" u="none" strike="noStrike" cap="none" dirty="0">
              <a:solidFill>
                <a:schemeClr val="lt1"/>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dirty="0">
                <a:solidFill>
                  <a:schemeClr val="lt1"/>
                </a:solidFill>
                <a:latin typeface="Georgia"/>
                <a:ea typeface="Georgia"/>
                <a:cs typeface="Georgia"/>
                <a:sym typeface="Georgia"/>
              </a:rPr>
              <a:t>LA values business atmosphere more than Chicago and NYC.</a:t>
            </a:r>
            <a:endParaRPr sz="1400" b="0" i="0" u="none" strike="noStrike" cap="none" dirty="0">
              <a:solidFill>
                <a:schemeClr val="lt1"/>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dirty="0">
                <a:solidFill>
                  <a:schemeClr val="lt1"/>
                </a:solidFill>
                <a:latin typeface="Georgia"/>
                <a:ea typeface="Georgia"/>
                <a:cs typeface="Georgia"/>
                <a:sym typeface="Georgia"/>
              </a:rPr>
              <a:t>NYC places less emphasis on the convenience of getting to the hospital than Chicago and LA.</a:t>
            </a:r>
            <a:endParaRPr sz="1400" b="0" i="0" u="none" strike="noStrike" cap="none" dirty="0">
              <a:solidFill>
                <a:schemeClr val="lt1"/>
              </a:solidFill>
              <a:latin typeface="Georgia"/>
              <a:ea typeface="Georgia"/>
              <a:cs typeface="Georgia"/>
              <a:sym typeface="Georgi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68"/>
        <p:cNvGrpSpPr/>
        <p:nvPr/>
      </p:nvGrpSpPr>
      <p:grpSpPr>
        <a:xfrm>
          <a:off x="0" y="0"/>
          <a:ext cx="0" cy="0"/>
          <a:chOff x="0" y="0"/>
          <a:chExt cx="0" cy="0"/>
        </a:xfrm>
      </p:grpSpPr>
      <p:sp>
        <p:nvSpPr>
          <p:cNvPr id="3869" name="Google Shape;3869;p19"/>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870" name="Google Shape;3870;p19"/>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871" name="Google Shape;3871;p19"/>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872" name="Google Shape;3872;p19"/>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873" name="Google Shape;3873;p19"/>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Results</a:t>
            </a:r>
            <a:endParaRPr sz="1400" b="0" i="0" u="none" strike="noStrike" cap="none">
              <a:solidFill>
                <a:srgbClr val="000000"/>
              </a:solidFill>
              <a:latin typeface="Arial"/>
              <a:ea typeface="Arial"/>
              <a:cs typeface="Arial"/>
              <a:sym typeface="Arial"/>
            </a:endParaRPr>
          </a:p>
        </p:txBody>
      </p:sp>
      <p:sp>
        <p:nvSpPr>
          <p:cNvPr id="3874" name="Google Shape;3874;p19"/>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Take-away</a:t>
            </a:r>
            <a:endParaRPr sz="1400" b="0" i="0" u="none" strike="noStrike" cap="none">
              <a:solidFill>
                <a:srgbClr val="000000"/>
              </a:solidFill>
              <a:latin typeface="Arial"/>
              <a:ea typeface="Arial"/>
              <a:cs typeface="Arial"/>
              <a:sym typeface="Arial"/>
            </a:endParaRPr>
          </a:p>
        </p:txBody>
      </p:sp>
      <p:sp>
        <p:nvSpPr>
          <p:cNvPr id="3875" name="Google Shape;3875;p19"/>
          <p:cNvSpPr txBox="1">
            <a:spLocks noGrp="1"/>
          </p:cNvSpPr>
          <p:nvPr>
            <p:ph type="ctrTitle" idx="4294967295"/>
          </p:nvPr>
        </p:nvSpPr>
        <p:spPr>
          <a:xfrm>
            <a:off x="514625" y="2406325"/>
            <a:ext cx="7926900" cy="25455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2400"/>
              <a:buFont typeface="Arial"/>
              <a:buNone/>
            </a:pPr>
            <a:r>
              <a:rPr lang="en" sz="1800" b="0" i="0" u="none" strike="noStrike" cap="none">
                <a:solidFill>
                  <a:schemeClr val="lt1"/>
                </a:solidFill>
                <a:latin typeface="Alfa Slab One"/>
                <a:ea typeface="Alfa Slab One"/>
                <a:cs typeface="Alfa Slab One"/>
                <a:sym typeface="Alfa Slab One"/>
              </a:rPr>
              <a:t>Lessons we learned with blood and tear</a:t>
            </a:r>
            <a:endParaRPr sz="1800" b="0" i="0" u="none" strike="noStrike" cap="none">
              <a:solidFill>
                <a:schemeClr val="lt1"/>
              </a:solidFill>
              <a:latin typeface="Alfa Slab One"/>
              <a:ea typeface="Alfa Slab One"/>
              <a:cs typeface="Alfa Slab One"/>
              <a:sym typeface="Alfa Slab One"/>
            </a:endParaRPr>
          </a:p>
          <a:p>
            <a:pPr marL="457200" marR="0" lvl="0" indent="-317500" algn="l" rtl="0">
              <a:lnSpc>
                <a:spcPct val="100000"/>
              </a:lnSpc>
              <a:spcBef>
                <a:spcPts val="0"/>
              </a:spcBef>
              <a:spcAft>
                <a:spcPts val="0"/>
              </a:spcAft>
              <a:buClr>
                <a:schemeClr val="lt1"/>
              </a:buClr>
              <a:buSzPts val="1400"/>
              <a:buFont typeface="Georgia"/>
              <a:buChar char="●"/>
            </a:pPr>
            <a:r>
              <a:rPr lang="en" sz="1400" b="1" i="0" u="none" strike="noStrike" cap="none">
                <a:solidFill>
                  <a:srgbClr val="F0345E"/>
                </a:solidFill>
                <a:latin typeface="Georgia"/>
                <a:ea typeface="Georgia"/>
                <a:cs typeface="Georgia"/>
                <a:sym typeface="Georgia"/>
              </a:rPr>
              <a:t>Start early - Unexpected obstacles are everywhere.</a:t>
            </a:r>
            <a:endParaRPr sz="1400" b="1" i="0" u="none" strike="noStrike" cap="none">
              <a:solidFill>
                <a:srgbClr val="F0345E"/>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No compatible version of selenium - Dynamic scraping</a:t>
            </a:r>
            <a:endParaRPr sz="1400" b="0" i="0" u="none" strike="noStrike" cap="none">
              <a:solidFill>
                <a:schemeClr val="lt1"/>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Terms of use causing ethical concerns of web scraping </a:t>
            </a:r>
            <a:endParaRPr sz="1400" b="0" i="0" u="none" strike="noStrike" cap="none">
              <a:solidFill>
                <a:schemeClr val="lt1"/>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Inconsistent naming of neighborhoods - Key-matching across tables</a:t>
            </a:r>
            <a:endParaRPr sz="1400" b="0" i="0" u="none" strike="noStrike" cap="none">
              <a:solidFill>
                <a:schemeClr val="lt1"/>
              </a:solidFill>
              <a:latin typeface="Georgia"/>
              <a:ea typeface="Georgia"/>
              <a:cs typeface="Georgia"/>
              <a:sym typeface="Georgia"/>
            </a:endParaRPr>
          </a:p>
          <a:p>
            <a:pPr marL="457200" marR="0" lvl="0" indent="-317500" algn="l" rtl="0">
              <a:lnSpc>
                <a:spcPct val="100000"/>
              </a:lnSpc>
              <a:spcBef>
                <a:spcPts val="0"/>
              </a:spcBef>
              <a:spcAft>
                <a:spcPts val="0"/>
              </a:spcAft>
              <a:buClr>
                <a:schemeClr val="lt1"/>
              </a:buClr>
              <a:buSzPts val="1400"/>
              <a:buFont typeface="Georgia"/>
              <a:buChar char="●"/>
            </a:pPr>
            <a:r>
              <a:rPr lang="en" sz="1400" b="1" i="0" u="none" strike="noStrike" cap="none">
                <a:solidFill>
                  <a:srgbClr val="F0345E"/>
                </a:solidFill>
                <a:latin typeface="Georgia"/>
                <a:ea typeface="Georgia"/>
                <a:cs typeface="Georgia"/>
                <a:sym typeface="Georgia"/>
              </a:rPr>
              <a:t>Think twice on the research scope. </a:t>
            </a:r>
            <a:endParaRPr sz="1400" b="1" i="0" u="none" strike="noStrike" cap="none">
              <a:solidFill>
                <a:srgbClr val="F0345E"/>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We underestimated the complexity of merging datasets from different sources.</a:t>
            </a:r>
            <a:endParaRPr sz="1400" b="0" i="0" u="none" strike="noStrike" cap="none">
              <a:solidFill>
                <a:schemeClr val="lt1"/>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Find balance between a solid research design and the given timeframe to execute it.</a:t>
            </a:r>
            <a:endParaRPr sz="1400" b="0" i="0" u="none" strike="noStrike" cap="none">
              <a:solidFill>
                <a:schemeClr val="lt1"/>
              </a:solidFill>
              <a:latin typeface="Georgia"/>
              <a:ea typeface="Georgia"/>
              <a:cs typeface="Georgia"/>
              <a:sym typeface="Georgia"/>
            </a:endParaRPr>
          </a:p>
          <a:p>
            <a:pPr marL="457200" marR="0" lvl="0" indent="-317500" algn="l" rtl="0">
              <a:lnSpc>
                <a:spcPct val="100000"/>
              </a:lnSpc>
              <a:spcBef>
                <a:spcPts val="0"/>
              </a:spcBef>
              <a:spcAft>
                <a:spcPts val="0"/>
              </a:spcAft>
              <a:buClr>
                <a:schemeClr val="lt1"/>
              </a:buClr>
              <a:buSzPts val="1400"/>
              <a:buFont typeface="Georgia"/>
              <a:buChar char="●"/>
            </a:pPr>
            <a:r>
              <a:rPr lang="en" sz="1400" b="1" i="0" u="none" strike="noStrike" cap="none">
                <a:solidFill>
                  <a:srgbClr val="F0345E"/>
                </a:solidFill>
                <a:latin typeface="Georgia"/>
                <a:ea typeface="Georgia"/>
                <a:cs typeface="Georgia"/>
                <a:sym typeface="Georgia"/>
              </a:rPr>
              <a:t>Do more context-based research on data of interest before diving in.</a:t>
            </a:r>
            <a:endParaRPr sz="1400" b="1" i="0" u="none" strike="noStrike" cap="none">
              <a:solidFill>
                <a:srgbClr val="F0345E"/>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Get familiar with a field’s research paradigm (in our case, the commonly used observation unit) before deciding on the unit for unfamiliar variables.</a:t>
            </a:r>
            <a:endParaRPr sz="1400" b="0" i="0" u="none" strike="noStrike" cap="none">
              <a:solidFill>
                <a:schemeClr val="lt1"/>
              </a:solidFill>
              <a:latin typeface="Georgia"/>
              <a:ea typeface="Georgia"/>
              <a:cs typeface="Georgia"/>
              <a:sym typeface="Georgia"/>
            </a:endParaRPr>
          </a:p>
        </p:txBody>
      </p:sp>
      <p:pic>
        <p:nvPicPr>
          <p:cNvPr id="3876" name="Google Shape;3876;p19"/>
          <p:cNvPicPr preferRelativeResize="0"/>
          <p:nvPr/>
        </p:nvPicPr>
        <p:blipFill rotWithShape="1">
          <a:blip r:embed="rId3">
            <a:alphaModFix/>
          </a:blip>
          <a:srcRect/>
          <a:stretch/>
        </p:blipFill>
        <p:spPr>
          <a:xfrm>
            <a:off x="7187475" y="2526400"/>
            <a:ext cx="1047350" cy="796000"/>
          </a:xfrm>
          <a:prstGeom prst="rect">
            <a:avLst/>
          </a:prstGeom>
          <a:noFill/>
          <a:ln>
            <a:noFill/>
          </a:ln>
        </p:spPr>
      </p:pic>
      <p:sp>
        <p:nvSpPr>
          <p:cNvPr id="3877" name="Google Shape;3877;p19"/>
          <p:cNvSpPr txBox="1"/>
          <p:nvPr/>
        </p:nvSpPr>
        <p:spPr>
          <a:xfrm>
            <a:off x="514625" y="542750"/>
            <a:ext cx="6481800" cy="1754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chemeClr val="lt1"/>
                </a:solidFill>
                <a:latin typeface="Alfa Slab One"/>
                <a:ea typeface="Alfa Slab One"/>
                <a:cs typeface="Alfa Slab One"/>
                <a:sym typeface="Alfa Slab One"/>
              </a:rPr>
              <a:t>Limitations </a:t>
            </a:r>
            <a:endParaRPr sz="1800" b="0" i="0" u="none" strike="noStrike" cap="none">
              <a:solidFill>
                <a:schemeClr val="lt1"/>
              </a:solidFill>
              <a:latin typeface="Alfa Slab One"/>
              <a:ea typeface="Alfa Slab One"/>
              <a:cs typeface="Alfa Slab One"/>
              <a:sym typeface="Alfa Slab One"/>
            </a:endParaRPr>
          </a:p>
          <a:p>
            <a:pPr marL="457200" marR="0" lvl="0" indent="-317500" algn="l" rtl="0">
              <a:lnSpc>
                <a:spcPct val="100000"/>
              </a:lnSpc>
              <a:spcBef>
                <a:spcPts val="0"/>
              </a:spcBef>
              <a:spcAft>
                <a:spcPts val="0"/>
              </a:spcAft>
              <a:buClr>
                <a:schemeClr val="lt1"/>
              </a:buClr>
              <a:buSzPts val="1400"/>
              <a:buFont typeface="Georgia"/>
              <a:buChar char="●"/>
            </a:pPr>
            <a:r>
              <a:rPr lang="en" sz="1400" b="0" i="0" u="none" strike="noStrike" cap="none">
                <a:solidFill>
                  <a:srgbClr val="F0345E"/>
                </a:solidFill>
                <a:latin typeface="Georgia"/>
                <a:ea typeface="Georgia"/>
                <a:cs typeface="Georgia"/>
                <a:sym typeface="Georgia"/>
              </a:rPr>
              <a:t>U.S. centric</a:t>
            </a:r>
            <a:r>
              <a:rPr lang="en" sz="1400" b="0" i="0" u="none" strike="noStrike" cap="none">
                <a:solidFill>
                  <a:schemeClr val="lt1"/>
                </a:solidFill>
                <a:latin typeface="Georgia"/>
                <a:ea typeface="Georgia"/>
                <a:cs typeface="Georgia"/>
                <a:sym typeface="Georgia"/>
              </a:rPr>
              <a:t> - We limit the generalizability scope within the U.S. high-poverty neighborhood, meaning that we could have had very different findings if analyze similar data from Tokyo or Hong Kong, where the ratio of property land to population is much higher.</a:t>
            </a:r>
            <a:endParaRPr sz="1400" b="0" i="0" u="none" strike="noStrike" cap="none">
              <a:solidFill>
                <a:schemeClr val="lt1"/>
              </a:solidFill>
              <a:latin typeface="Georgia"/>
              <a:ea typeface="Georgia"/>
              <a:cs typeface="Georgia"/>
              <a:sym typeface="Georgia"/>
            </a:endParaRPr>
          </a:p>
          <a:p>
            <a:pPr marL="457200" marR="0" lvl="0" indent="-317500" algn="l" rtl="0">
              <a:lnSpc>
                <a:spcPct val="100000"/>
              </a:lnSpc>
              <a:spcBef>
                <a:spcPts val="0"/>
              </a:spcBef>
              <a:spcAft>
                <a:spcPts val="0"/>
              </a:spcAft>
              <a:buClr>
                <a:schemeClr val="lt1"/>
              </a:buClr>
              <a:buSzPts val="1400"/>
              <a:buFont typeface="Georgia"/>
              <a:buChar char="●"/>
            </a:pPr>
            <a:r>
              <a:rPr lang="en" sz="1400" b="0" i="0" u="none" strike="noStrike" cap="none">
                <a:solidFill>
                  <a:srgbClr val="F0345E"/>
                </a:solidFill>
                <a:latin typeface="Georgia"/>
                <a:ea typeface="Georgia"/>
                <a:cs typeface="Georgia"/>
                <a:sym typeface="Georgia"/>
              </a:rPr>
              <a:t>Potentially biased inter-city level results</a:t>
            </a:r>
            <a:r>
              <a:rPr lang="en" sz="1400" b="0" i="0" u="none" strike="noStrike" cap="none">
                <a:solidFill>
                  <a:schemeClr val="lt1"/>
                </a:solidFill>
                <a:latin typeface="Georgia"/>
                <a:ea typeface="Georgia"/>
                <a:cs typeface="Georgia"/>
                <a:sym typeface="Georgia"/>
              </a:rPr>
              <a:t> due to the loss of data during the cleaning &amp; merging process.</a:t>
            </a:r>
            <a:endParaRPr sz="1400" b="0" i="0" u="none" strike="noStrike" cap="none">
              <a:solidFill>
                <a:schemeClr val="lt1"/>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00"/>
        <p:cNvGrpSpPr/>
        <p:nvPr/>
      </p:nvGrpSpPr>
      <p:grpSpPr>
        <a:xfrm>
          <a:off x="0" y="0"/>
          <a:ext cx="0" cy="0"/>
          <a:chOff x="0" y="0"/>
          <a:chExt cx="0" cy="0"/>
        </a:xfrm>
      </p:grpSpPr>
      <p:sp>
        <p:nvSpPr>
          <p:cNvPr id="3301" name="Google Shape;3301;p2"/>
          <p:cNvSpPr txBox="1"/>
          <p:nvPr/>
        </p:nvSpPr>
        <p:spPr>
          <a:xfrm>
            <a:off x="530525" y="1077725"/>
            <a:ext cx="7704300" cy="997500"/>
          </a:xfrm>
          <a:prstGeom prst="rect">
            <a:avLst/>
          </a:prstGeom>
          <a:noFill/>
          <a:ln>
            <a:noFill/>
          </a:ln>
        </p:spPr>
        <p:txBody>
          <a:bodyPr spcFirstLastPara="1" wrap="square" lIns="91425" tIns="91425" rIns="91425" bIns="91425" anchor="t" anchorCtr="0">
            <a:spAutoFit/>
          </a:bodyPr>
          <a:lstStyle/>
          <a:p>
            <a:pPr marL="457200" marR="0" lvl="0" indent="-330200" algn="l" rtl="0">
              <a:lnSpc>
                <a:spcPct val="115000"/>
              </a:lnSpc>
              <a:spcBef>
                <a:spcPts val="0"/>
              </a:spcBef>
              <a:spcAft>
                <a:spcPts val="0"/>
              </a:spcAft>
              <a:buClr>
                <a:schemeClr val="lt1"/>
              </a:buClr>
              <a:buSzPts val="1600"/>
              <a:buFont typeface="Alfa Slab One"/>
              <a:buChar char="●"/>
            </a:pPr>
            <a:r>
              <a:rPr lang="en" sz="1600" b="0" i="0" u="none" strike="noStrike" cap="none">
                <a:solidFill>
                  <a:schemeClr val="lt1"/>
                </a:solidFill>
                <a:latin typeface="Alfa Slab One"/>
                <a:ea typeface="Alfa Slab One"/>
                <a:cs typeface="Alfa Slab One"/>
                <a:sym typeface="Alfa Slab One"/>
              </a:rPr>
              <a:t>Our project investigates which housing attributes and social resources are most valued within </a:t>
            </a:r>
            <a:r>
              <a:rPr lang="en" sz="1600" b="0" i="0" u="none" strike="noStrike" cap="none">
                <a:solidFill>
                  <a:srgbClr val="F0335E"/>
                </a:solidFill>
                <a:latin typeface="Alfa Slab One"/>
                <a:ea typeface="Alfa Slab One"/>
                <a:cs typeface="Alfa Slab One"/>
                <a:sym typeface="Alfa Slab One"/>
              </a:rPr>
              <a:t>high-poverty neighborhoods</a:t>
            </a:r>
            <a:r>
              <a:rPr lang="en" sz="1600" b="0" i="0" u="none" strike="noStrike" cap="none">
                <a:solidFill>
                  <a:schemeClr val="lt1"/>
                </a:solidFill>
                <a:latin typeface="Alfa Slab One"/>
                <a:ea typeface="Alfa Slab One"/>
                <a:cs typeface="Alfa Slab One"/>
                <a:sym typeface="Alfa Slab One"/>
              </a:rPr>
              <a:t>. </a:t>
            </a:r>
            <a:endParaRPr sz="1600" b="0" i="0" u="none" strike="noStrike" cap="none">
              <a:solidFill>
                <a:schemeClr val="lt1"/>
              </a:solidFill>
              <a:latin typeface="Alfa Slab One"/>
              <a:ea typeface="Alfa Slab One"/>
              <a:cs typeface="Alfa Slab One"/>
              <a:sym typeface="Alfa Slab One"/>
            </a:endParaRPr>
          </a:p>
          <a:p>
            <a:pPr marL="457200" marR="0" lvl="0" indent="-330200" algn="l" rtl="0">
              <a:lnSpc>
                <a:spcPct val="115000"/>
              </a:lnSpc>
              <a:spcBef>
                <a:spcPts val="0"/>
              </a:spcBef>
              <a:spcAft>
                <a:spcPts val="0"/>
              </a:spcAft>
              <a:buClr>
                <a:schemeClr val="lt1"/>
              </a:buClr>
              <a:buSzPts val="1600"/>
              <a:buFont typeface="Alfa Slab One"/>
              <a:buChar char="●"/>
            </a:pPr>
            <a:r>
              <a:rPr lang="en" sz="1600" b="0" i="0" u="none" strike="noStrike" cap="none">
                <a:solidFill>
                  <a:srgbClr val="F0335E"/>
                </a:solidFill>
                <a:latin typeface="Alfa Slab One"/>
                <a:ea typeface="Alfa Slab One"/>
                <a:cs typeface="Alfa Slab One"/>
                <a:sym typeface="Alfa Slab One"/>
              </a:rPr>
              <a:t>Over 20%</a:t>
            </a:r>
            <a:r>
              <a:rPr lang="en" sz="1600" b="0" i="0" u="none" strike="noStrike" cap="none">
                <a:solidFill>
                  <a:schemeClr val="lt1"/>
                </a:solidFill>
                <a:latin typeface="Alfa Slab One"/>
                <a:ea typeface="Alfa Slab One"/>
                <a:cs typeface="Alfa Slab One"/>
                <a:sym typeface="Alfa Slab One"/>
              </a:rPr>
              <a:t> poverty rate</a:t>
            </a:r>
            <a:endParaRPr sz="1600" b="0" i="0" u="none" strike="noStrike" cap="none">
              <a:solidFill>
                <a:srgbClr val="F0335E"/>
              </a:solidFill>
              <a:latin typeface="Alfa Slab One"/>
              <a:ea typeface="Alfa Slab One"/>
              <a:cs typeface="Alfa Slab One"/>
              <a:sym typeface="Alfa Slab One"/>
            </a:endParaRPr>
          </a:p>
        </p:txBody>
      </p:sp>
      <p:sp>
        <p:nvSpPr>
          <p:cNvPr id="3302" name="Google Shape;3302;p2"/>
          <p:cNvSpPr txBox="1">
            <a:spLocks noGrp="1"/>
          </p:cNvSpPr>
          <p:nvPr>
            <p:ph type="ctrTitle" idx="4294967295"/>
          </p:nvPr>
        </p:nvSpPr>
        <p:spPr>
          <a:xfrm>
            <a:off x="667025" y="413150"/>
            <a:ext cx="3044700" cy="738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2400"/>
              <a:buFont typeface="Arial"/>
              <a:buNone/>
            </a:pPr>
            <a:r>
              <a:rPr lang="en" sz="3000" b="0" i="0" u="none" strike="noStrike" cap="none">
                <a:solidFill>
                  <a:schemeClr val="lt1"/>
                </a:solidFill>
                <a:latin typeface="Alfa Slab One"/>
                <a:ea typeface="Alfa Slab One"/>
                <a:cs typeface="Alfa Slab One"/>
                <a:sym typeface="Alfa Slab One"/>
              </a:rPr>
              <a:t>Goal</a:t>
            </a:r>
            <a:endParaRPr sz="3800" b="0" i="0" u="none" strike="noStrike" cap="none">
              <a:solidFill>
                <a:schemeClr val="lt1"/>
              </a:solidFill>
              <a:latin typeface="Alfa Slab One"/>
              <a:ea typeface="Alfa Slab One"/>
              <a:cs typeface="Alfa Slab One"/>
              <a:sym typeface="Alfa Slab One"/>
            </a:endParaRPr>
          </a:p>
        </p:txBody>
      </p:sp>
      <p:sp>
        <p:nvSpPr>
          <p:cNvPr id="3303" name="Google Shape;3303;p2"/>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304" name="Google Shape;3304;p2"/>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05" name="Google Shape;3305;p2"/>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06" name="Google Shape;3306;p2"/>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07" name="Google Shape;3307;p2"/>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08" name="Google Shape;3308;p2"/>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9" name="Google Shape;3309;p2"/>
          <p:cNvSpPr txBox="1"/>
          <p:nvPr/>
        </p:nvSpPr>
        <p:spPr>
          <a:xfrm>
            <a:off x="667025" y="4508300"/>
            <a:ext cx="7704300" cy="738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200"/>
              <a:buFont typeface="Arial"/>
              <a:buNone/>
            </a:pPr>
            <a:r>
              <a:rPr lang="en" sz="1200" b="0" i="0" u="none" strike="noStrike" cap="none">
                <a:solidFill>
                  <a:schemeClr val="lt1"/>
                </a:solidFill>
                <a:latin typeface="Garamond"/>
                <a:ea typeface="Garamond"/>
                <a:cs typeface="Garamond"/>
                <a:sym typeface="Garamond"/>
              </a:rPr>
              <a:t>*Benzow, A., &amp; Fikri, K.(2020). The Persistence of Neighborhood Poverty: Examining the power of inertia and the rarity of neighborhood turnaround across U.S. cities.</a:t>
            </a:r>
            <a:endParaRPr sz="1200" b="0" i="0" u="none" strike="noStrike" cap="none">
              <a:solidFill>
                <a:srgbClr val="435D74"/>
              </a:solidFill>
              <a:latin typeface="Garamond"/>
              <a:ea typeface="Garamond"/>
              <a:cs typeface="Garamond"/>
              <a:sym typeface="Garamond"/>
            </a:endParaRPr>
          </a:p>
        </p:txBody>
      </p:sp>
      <p:sp>
        <p:nvSpPr>
          <p:cNvPr id="3310" name="Google Shape;3310;p2"/>
          <p:cNvSpPr txBox="1"/>
          <p:nvPr/>
        </p:nvSpPr>
        <p:spPr>
          <a:xfrm>
            <a:off x="530525" y="2151425"/>
            <a:ext cx="7704300" cy="1280700"/>
          </a:xfrm>
          <a:prstGeom prst="rect">
            <a:avLst/>
          </a:prstGeom>
          <a:noFill/>
          <a:ln>
            <a:noFill/>
          </a:ln>
        </p:spPr>
        <p:txBody>
          <a:bodyPr spcFirstLastPara="1" wrap="square" lIns="91425" tIns="91425" rIns="91425" bIns="91425" anchor="t" anchorCtr="0">
            <a:spAutoFit/>
          </a:bodyPr>
          <a:lstStyle/>
          <a:p>
            <a:pPr marL="457200" marR="0" lvl="0" indent="-330200" algn="l" rtl="0">
              <a:lnSpc>
                <a:spcPct val="115000"/>
              </a:lnSpc>
              <a:spcBef>
                <a:spcPts val="0"/>
              </a:spcBef>
              <a:spcAft>
                <a:spcPts val="0"/>
              </a:spcAft>
              <a:buClr>
                <a:schemeClr val="lt1"/>
              </a:buClr>
              <a:buSzPts val="1600"/>
              <a:buFont typeface="Alfa Slab One"/>
              <a:buChar char="●"/>
            </a:pPr>
            <a:r>
              <a:rPr lang="en" sz="1600" b="0" i="0" u="none" strike="noStrike" cap="none">
                <a:solidFill>
                  <a:schemeClr val="lt1"/>
                </a:solidFill>
                <a:latin typeface="Alfa Slab One"/>
                <a:ea typeface="Alfa Slab One"/>
                <a:cs typeface="Alfa Slab One"/>
                <a:sym typeface="Alfa Slab One"/>
              </a:rPr>
              <a:t>“</a:t>
            </a:r>
            <a:r>
              <a:rPr lang="en" sz="1600" b="0" i="0" u="none" strike="noStrike" cap="none">
                <a:solidFill>
                  <a:srgbClr val="F0335E"/>
                </a:solidFill>
                <a:latin typeface="Alfa Slab One"/>
                <a:ea typeface="Alfa Slab One"/>
                <a:cs typeface="Alfa Slab One"/>
                <a:sym typeface="Alfa Slab One"/>
              </a:rPr>
              <a:t>New York City</a:t>
            </a:r>
            <a:r>
              <a:rPr lang="en" sz="1600" b="0" i="0" u="none" strike="noStrike" cap="none">
                <a:solidFill>
                  <a:schemeClr val="lt1"/>
                </a:solidFill>
                <a:latin typeface="Alfa Slab One"/>
                <a:ea typeface="Alfa Slab One"/>
                <a:cs typeface="Alfa Slab One"/>
                <a:sym typeface="Alfa Slab One"/>
              </a:rPr>
              <a:t>, </a:t>
            </a:r>
            <a:r>
              <a:rPr lang="en" sz="1600" b="0" i="0" u="none" strike="noStrike" cap="none">
                <a:solidFill>
                  <a:srgbClr val="F0335E"/>
                </a:solidFill>
                <a:latin typeface="Alfa Slab One"/>
                <a:ea typeface="Alfa Slab One"/>
                <a:cs typeface="Alfa Slab One"/>
                <a:sym typeface="Alfa Slab One"/>
              </a:rPr>
              <a:t>City of Los Angeles</a:t>
            </a:r>
            <a:r>
              <a:rPr lang="en" sz="1600" b="0" i="0" u="none" strike="noStrike" cap="none">
                <a:solidFill>
                  <a:schemeClr val="lt1"/>
                </a:solidFill>
                <a:latin typeface="Alfa Slab One"/>
                <a:ea typeface="Alfa Slab One"/>
                <a:cs typeface="Alfa Slab One"/>
                <a:sym typeface="Alfa Slab One"/>
              </a:rPr>
              <a:t>, and </a:t>
            </a:r>
            <a:r>
              <a:rPr lang="en" sz="1600" b="0" i="0" u="none" strike="noStrike" cap="none">
                <a:solidFill>
                  <a:srgbClr val="F0335E"/>
                </a:solidFill>
                <a:latin typeface="Alfa Slab One"/>
                <a:ea typeface="Alfa Slab One"/>
                <a:cs typeface="Alfa Slab One"/>
                <a:sym typeface="Alfa Slab One"/>
              </a:rPr>
              <a:t>Chicago</a:t>
            </a:r>
            <a:r>
              <a:rPr lang="en" sz="1600" b="0" i="0" u="none" strike="noStrike" cap="none">
                <a:solidFill>
                  <a:schemeClr val="lt1"/>
                </a:solidFill>
                <a:latin typeface="Alfa Slab One"/>
                <a:ea typeface="Alfa Slab One"/>
                <a:cs typeface="Alfa Slab One"/>
                <a:sym typeface="Alfa Slab One"/>
              </a:rPr>
              <a:t> contain the highest number of </a:t>
            </a:r>
            <a:r>
              <a:rPr lang="en" sz="1600" b="0" i="0" u="none" strike="noStrike" cap="none">
                <a:solidFill>
                  <a:srgbClr val="F0335E"/>
                </a:solidFill>
                <a:latin typeface="Alfa Slab One"/>
                <a:ea typeface="Alfa Slab One"/>
                <a:cs typeface="Alfa Slab One"/>
                <a:sym typeface="Alfa Slab One"/>
              </a:rPr>
              <a:t>persistently</a:t>
            </a:r>
            <a:r>
              <a:rPr lang="en" sz="1600" b="0" i="0" u="none" strike="noStrike" cap="none">
                <a:solidFill>
                  <a:schemeClr val="lt1"/>
                </a:solidFill>
                <a:latin typeface="Alfa Slab One"/>
                <a:ea typeface="Alfa Slab One"/>
                <a:cs typeface="Alfa Slab One"/>
                <a:sym typeface="Alfa Slab One"/>
              </a:rPr>
              <a:t> poor neighborhoods over the past four decades.”*</a:t>
            </a:r>
            <a:endParaRPr sz="1600" b="0" i="0" u="none" strike="noStrike" cap="none">
              <a:solidFill>
                <a:schemeClr val="lt1"/>
              </a:solidFill>
              <a:latin typeface="Alfa Slab One"/>
              <a:ea typeface="Alfa Slab One"/>
              <a:cs typeface="Alfa Slab One"/>
              <a:sym typeface="Alfa Slab One"/>
            </a:endParaRPr>
          </a:p>
          <a:p>
            <a:pPr marL="457200" marR="0" lvl="0" indent="-330200" algn="l" rtl="0">
              <a:lnSpc>
                <a:spcPct val="115000"/>
              </a:lnSpc>
              <a:spcBef>
                <a:spcPts val="0"/>
              </a:spcBef>
              <a:spcAft>
                <a:spcPts val="0"/>
              </a:spcAft>
              <a:buClr>
                <a:schemeClr val="lt1"/>
              </a:buClr>
              <a:buSzPts val="1600"/>
              <a:buFont typeface="Alfa Slab One"/>
              <a:buChar char="●"/>
            </a:pPr>
            <a:r>
              <a:rPr lang="en" sz="1600" b="0" i="0" u="none" strike="noStrike" cap="none">
                <a:solidFill>
                  <a:schemeClr val="lt1"/>
                </a:solidFill>
                <a:latin typeface="Alfa Slab One"/>
                <a:ea typeface="Alfa Slab One"/>
                <a:cs typeface="Alfa Slab One"/>
                <a:sym typeface="Alfa Slab One"/>
              </a:rPr>
              <a:t>From </a:t>
            </a:r>
            <a:r>
              <a:rPr lang="en" sz="1600" b="0" i="0" u="none" strike="noStrike" cap="none">
                <a:solidFill>
                  <a:srgbClr val="F0335E"/>
                </a:solidFill>
                <a:latin typeface="Alfa Slab One"/>
                <a:ea typeface="Alfa Slab One"/>
                <a:cs typeface="Alfa Slab One"/>
                <a:sym typeface="Alfa Slab One"/>
              </a:rPr>
              <a:t>1980 </a:t>
            </a:r>
            <a:r>
              <a:rPr lang="en" sz="1600" b="0" i="0" u="none" strike="noStrike" cap="none">
                <a:solidFill>
                  <a:schemeClr val="lt1"/>
                </a:solidFill>
                <a:latin typeface="Alfa Slab One"/>
                <a:ea typeface="Alfa Slab One"/>
                <a:cs typeface="Alfa Slab One"/>
                <a:sym typeface="Alfa Slab One"/>
              </a:rPr>
              <a:t>to</a:t>
            </a:r>
            <a:r>
              <a:rPr lang="en" sz="1600" b="0" i="0" u="none" strike="noStrike" cap="none">
                <a:solidFill>
                  <a:srgbClr val="F0335E"/>
                </a:solidFill>
                <a:latin typeface="Alfa Slab One"/>
                <a:ea typeface="Alfa Slab One"/>
                <a:cs typeface="Alfa Slab One"/>
                <a:sym typeface="Alfa Slab One"/>
              </a:rPr>
              <a:t> 2018</a:t>
            </a:r>
            <a:endParaRPr sz="1400" b="0" i="0" u="none" strike="noStrike" cap="none">
              <a:solidFill>
                <a:srgbClr val="000000"/>
              </a:solidFill>
              <a:latin typeface="Arial"/>
              <a:ea typeface="Arial"/>
              <a:cs typeface="Arial"/>
              <a:sym typeface="Arial"/>
            </a:endParaRPr>
          </a:p>
        </p:txBody>
      </p:sp>
      <p:sp>
        <p:nvSpPr>
          <p:cNvPr id="3311" name="Google Shape;3311;p2"/>
          <p:cNvSpPr txBox="1"/>
          <p:nvPr/>
        </p:nvSpPr>
        <p:spPr>
          <a:xfrm>
            <a:off x="530525" y="3510800"/>
            <a:ext cx="7704300" cy="714300"/>
          </a:xfrm>
          <a:prstGeom prst="rect">
            <a:avLst/>
          </a:prstGeom>
          <a:noFill/>
          <a:ln>
            <a:noFill/>
          </a:ln>
        </p:spPr>
        <p:txBody>
          <a:bodyPr spcFirstLastPara="1" wrap="square" lIns="91425" tIns="91425" rIns="91425" bIns="91425" anchor="t" anchorCtr="0">
            <a:spAutoFit/>
          </a:bodyPr>
          <a:lstStyle/>
          <a:p>
            <a:pPr marL="457200" marR="0" lvl="0" indent="-330200" algn="l" rtl="0">
              <a:lnSpc>
                <a:spcPct val="115000"/>
              </a:lnSpc>
              <a:spcBef>
                <a:spcPts val="0"/>
              </a:spcBef>
              <a:spcAft>
                <a:spcPts val="0"/>
              </a:spcAft>
              <a:buClr>
                <a:schemeClr val="lt1"/>
              </a:buClr>
              <a:buSzPts val="1600"/>
              <a:buFont typeface="Alfa Slab One"/>
              <a:buChar char="●"/>
            </a:pPr>
            <a:r>
              <a:rPr lang="en" sz="1600" b="0" i="0" u="none" strike="noStrike" cap="none" dirty="0">
                <a:solidFill>
                  <a:schemeClr val="lt1"/>
                </a:solidFill>
                <a:latin typeface="Alfa Slab One"/>
                <a:ea typeface="Alfa Slab One"/>
                <a:cs typeface="Alfa Slab One"/>
                <a:sym typeface="Alfa Slab One"/>
              </a:rPr>
              <a:t>The goal is to identify </a:t>
            </a:r>
            <a:r>
              <a:rPr lang="en" sz="1600" b="0" i="0" u="none" strike="noStrike" cap="none" dirty="0">
                <a:solidFill>
                  <a:srgbClr val="F0335E"/>
                </a:solidFill>
                <a:latin typeface="Alfa Slab One"/>
                <a:ea typeface="Alfa Slab One"/>
                <a:cs typeface="Alfa Slab One"/>
                <a:sym typeface="Alfa Slab One"/>
              </a:rPr>
              <a:t>key housing affordability</a:t>
            </a:r>
            <a:r>
              <a:rPr lang="en" sz="1600" b="0" i="0" u="none" strike="noStrike" cap="none" dirty="0">
                <a:solidFill>
                  <a:schemeClr val="lt1"/>
                </a:solidFill>
                <a:latin typeface="Alfa Slab One"/>
                <a:ea typeface="Alfa Slab One"/>
                <a:cs typeface="Alfa Slab One"/>
                <a:sym typeface="Alfa Slab One"/>
              </a:rPr>
              <a:t> </a:t>
            </a:r>
            <a:r>
              <a:rPr lang="en" sz="1600" b="0" i="0" u="none" strike="noStrike" cap="none" dirty="0">
                <a:solidFill>
                  <a:srgbClr val="F0345E"/>
                </a:solidFill>
                <a:latin typeface="Alfa Slab One"/>
                <a:ea typeface="Alfa Slab One"/>
                <a:cs typeface="Alfa Slab One"/>
                <a:sym typeface="Alfa Slab One"/>
              </a:rPr>
              <a:t>drivers</a:t>
            </a:r>
            <a:r>
              <a:rPr lang="en" sz="1600" b="0" i="0" u="none" strike="noStrike" cap="none" dirty="0">
                <a:solidFill>
                  <a:schemeClr val="lt1"/>
                </a:solidFill>
                <a:latin typeface="Alfa Slab One"/>
                <a:ea typeface="Alfa Slab One"/>
                <a:cs typeface="Alfa Slab One"/>
                <a:sym typeface="Alfa Slab One"/>
              </a:rPr>
              <a:t> and support evidence-based intervention policies. </a:t>
            </a:r>
            <a:endParaRPr sz="1600" b="0" i="0" u="none" strike="noStrike" cap="none" dirty="0">
              <a:solidFill>
                <a:schemeClr val="lt1"/>
              </a:solidFill>
              <a:latin typeface="Alfa Slab One"/>
              <a:ea typeface="Alfa Slab One"/>
              <a:cs typeface="Alfa Slab One"/>
              <a:sym typeface="Alfa Slab One"/>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81"/>
        <p:cNvGrpSpPr/>
        <p:nvPr/>
      </p:nvGrpSpPr>
      <p:grpSpPr>
        <a:xfrm>
          <a:off x="0" y="0"/>
          <a:ext cx="0" cy="0"/>
          <a:chOff x="0" y="0"/>
          <a:chExt cx="0" cy="0"/>
        </a:xfrm>
      </p:grpSpPr>
      <p:grpSp>
        <p:nvGrpSpPr>
          <p:cNvPr id="3882" name="Google Shape;3882;p20"/>
          <p:cNvGrpSpPr/>
          <p:nvPr/>
        </p:nvGrpSpPr>
        <p:grpSpPr>
          <a:xfrm>
            <a:off x="368784" y="121185"/>
            <a:ext cx="8096358" cy="4890807"/>
            <a:chOff x="229225" y="549050"/>
            <a:chExt cx="7161750" cy="4615275"/>
          </a:xfrm>
        </p:grpSpPr>
        <p:sp>
          <p:nvSpPr>
            <p:cNvPr id="3883" name="Google Shape;3883;p20"/>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4" name="Google Shape;3884;p20"/>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5" name="Google Shape;3885;p20"/>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6" name="Google Shape;3886;p20"/>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7" name="Google Shape;3887;p20"/>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8" name="Google Shape;3888;p20"/>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9" name="Google Shape;3889;p20"/>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0335E"/>
                </a:solidFill>
                <a:highlight>
                  <a:srgbClr val="F0335E"/>
                </a:highlight>
                <a:latin typeface="Arial"/>
                <a:ea typeface="Arial"/>
                <a:cs typeface="Arial"/>
                <a:sym typeface="Arial"/>
              </a:endParaRPr>
            </a:p>
          </p:txBody>
        </p:sp>
        <p:sp>
          <p:nvSpPr>
            <p:cNvPr id="3890" name="Google Shape;3890;p20"/>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1" name="Google Shape;3891;p20"/>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2" name="Google Shape;3892;p20"/>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3" name="Google Shape;3893;p20"/>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4" name="Google Shape;3894;p20"/>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5" name="Google Shape;3895;p20"/>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6" name="Google Shape;3896;p20"/>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7" name="Google Shape;3897;p20"/>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8" name="Google Shape;3898;p20"/>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9" name="Google Shape;3899;p20"/>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0" name="Google Shape;3900;p20"/>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1" name="Google Shape;3901;p20"/>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2" name="Google Shape;3902;p20"/>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3" name="Google Shape;3903;p20"/>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4" name="Google Shape;3904;p20"/>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5" name="Google Shape;3905;p20"/>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6" name="Google Shape;3906;p20"/>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7" name="Google Shape;3907;p20"/>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8" name="Google Shape;3908;p20"/>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9" name="Google Shape;3909;p20"/>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0" name="Google Shape;3910;p20"/>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1" name="Google Shape;3911;p20"/>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2" name="Google Shape;3912;p20"/>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3" name="Google Shape;3913;p20"/>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4" name="Google Shape;3914;p20"/>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5" name="Google Shape;3915;p20"/>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6" name="Google Shape;3916;p20"/>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7" name="Google Shape;3917;p20"/>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8" name="Google Shape;3918;p20"/>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9" name="Google Shape;3919;p20"/>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0" name="Google Shape;3920;p20"/>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1" name="Google Shape;3921;p20"/>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2" name="Google Shape;3922;p20"/>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3" name="Google Shape;3923;p20"/>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4" name="Google Shape;3924;p20"/>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5" name="Google Shape;3925;p20"/>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6" name="Google Shape;3926;p20"/>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7" name="Google Shape;3927;p20"/>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8" name="Google Shape;3928;p20"/>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9" name="Google Shape;3929;p20"/>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0" name="Google Shape;3930;p20"/>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1" name="Google Shape;3931;p20"/>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2" name="Google Shape;3932;p20"/>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3" name="Google Shape;3933;p20"/>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4" name="Google Shape;3934;p20"/>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5" name="Google Shape;3935;p20"/>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6" name="Google Shape;3936;p20"/>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7" name="Google Shape;3937;p20"/>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8" name="Google Shape;3938;p20"/>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9" name="Google Shape;3939;p20"/>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0" name="Google Shape;3940;p20"/>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1" name="Google Shape;3941;p20"/>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2" name="Google Shape;3942;p20"/>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3" name="Google Shape;3943;p20"/>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4" name="Google Shape;3944;p20"/>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5" name="Google Shape;3945;p20"/>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6" name="Google Shape;3946;p20"/>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7" name="Google Shape;3947;p20"/>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8" name="Google Shape;3948;p20"/>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9" name="Google Shape;3949;p20"/>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0" name="Google Shape;3950;p20"/>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1" name="Google Shape;3951;p20"/>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2" name="Google Shape;3952;p20"/>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3" name="Google Shape;3953;p20"/>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4" name="Google Shape;3954;p20"/>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5" name="Google Shape;3955;p20"/>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6" name="Google Shape;3956;p20"/>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7" name="Google Shape;3957;p20"/>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8" name="Google Shape;3958;p20"/>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9" name="Google Shape;3959;p20"/>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0" name="Google Shape;3960;p20"/>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1" name="Google Shape;3961;p20"/>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2" name="Google Shape;3962;p20"/>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3" name="Google Shape;3963;p20"/>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4" name="Google Shape;3964;p20"/>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5" name="Google Shape;3965;p20"/>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6" name="Google Shape;3966;p20"/>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7" name="Google Shape;3967;p20"/>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8" name="Google Shape;3968;p20"/>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9" name="Google Shape;3969;p20"/>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0" name="Google Shape;3970;p20"/>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1" name="Google Shape;3971;p20"/>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2" name="Google Shape;3972;p20"/>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3" name="Google Shape;3973;p20"/>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4" name="Google Shape;3974;p20"/>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5" name="Google Shape;3975;p20"/>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6" name="Google Shape;3976;p20"/>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7" name="Google Shape;3977;p20"/>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8" name="Google Shape;3978;p20"/>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9" name="Google Shape;3979;p20"/>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0" name="Google Shape;3980;p20"/>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1" name="Google Shape;3981;p20"/>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2" name="Google Shape;3982;p20"/>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3" name="Google Shape;3983;p20"/>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4" name="Google Shape;3984;p20"/>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5" name="Google Shape;3985;p20"/>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6" name="Google Shape;3986;p20"/>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7" name="Google Shape;3987;p20"/>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8" name="Google Shape;3988;p20"/>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9" name="Google Shape;3989;p20"/>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0" name="Google Shape;3990;p20"/>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1" name="Google Shape;3991;p20"/>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2" name="Google Shape;3992;p20"/>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3" name="Google Shape;3993;p20"/>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4" name="Google Shape;3994;p20"/>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5" name="Google Shape;3995;p20"/>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0335E"/>
                </a:solidFill>
                <a:highlight>
                  <a:srgbClr val="F0335E"/>
                </a:highlight>
                <a:latin typeface="Arial"/>
                <a:ea typeface="Arial"/>
                <a:cs typeface="Arial"/>
                <a:sym typeface="Arial"/>
              </a:endParaRPr>
            </a:p>
          </p:txBody>
        </p:sp>
        <p:sp>
          <p:nvSpPr>
            <p:cNvPr id="3996" name="Google Shape;3996;p20"/>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7" name="Google Shape;3997;p20"/>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8" name="Google Shape;3998;p20"/>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9" name="Google Shape;3999;p20"/>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000" name="Google Shape;4000;p20"/>
          <p:cNvSpPr txBox="1">
            <a:spLocks noGrp="1"/>
          </p:cNvSpPr>
          <p:nvPr>
            <p:ph type="ctrTitle" idx="4294967295"/>
          </p:nvPr>
        </p:nvSpPr>
        <p:spPr>
          <a:xfrm>
            <a:off x="3526800" y="2102000"/>
            <a:ext cx="2090400" cy="79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2400"/>
              <a:buFont typeface="Arial"/>
              <a:buNone/>
            </a:pPr>
            <a:r>
              <a:rPr lang="en" sz="4800" b="0" i="0" u="none" strike="noStrike" cap="none">
                <a:solidFill>
                  <a:schemeClr val="lt1"/>
                </a:solidFill>
                <a:latin typeface="Alfa Slab One"/>
                <a:ea typeface="Alfa Slab One"/>
                <a:cs typeface="Alfa Slab One"/>
                <a:sym typeface="Alfa Slab One"/>
              </a:rPr>
              <a:t>Q &amp; A</a:t>
            </a:r>
            <a:endParaRPr sz="4800" b="0" i="0" u="none" strike="noStrike" cap="none">
              <a:solidFill>
                <a:schemeClr val="lt1"/>
              </a:solidFill>
              <a:latin typeface="Alfa Slab One"/>
              <a:ea typeface="Alfa Slab One"/>
              <a:cs typeface="Alfa Slab One"/>
              <a:sym typeface="Alfa Slab One"/>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04"/>
        <p:cNvGrpSpPr/>
        <p:nvPr/>
      </p:nvGrpSpPr>
      <p:grpSpPr>
        <a:xfrm>
          <a:off x="0" y="0"/>
          <a:ext cx="0" cy="0"/>
          <a:chOff x="0" y="0"/>
          <a:chExt cx="0" cy="0"/>
        </a:xfrm>
      </p:grpSpPr>
      <p:grpSp>
        <p:nvGrpSpPr>
          <p:cNvPr id="4005" name="Google Shape;4005;p21"/>
          <p:cNvGrpSpPr/>
          <p:nvPr/>
        </p:nvGrpSpPr>
        <p:grpSpPr>
          <a:xfrm>
            <a:off x="368784" y="121185"/>
            <a:ext cx="8096358" cy="4890807"/>
            <a:chOff x="229225" y="549050"/>
            <a:chExt cx="7161750" cy="4615275"/>
          </a:xfrm>
        </p:grpSpPr>
        <p:sp>
          <p:nvSpPr>
            <p:cNvPr id="4006" name="Google Shape;4006;p21"/>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7" name="Google Shape;4007;p21"/>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8" name="Google Shape;4008;p21"/>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9" name="Google Shape;4009;p21"/>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0" name="Google Shape;4010;p21"/>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1" name="Google Shape;4011;p21"/>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2" name="Google Shape;4012;p21"/>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0335E"/>
                </a:solidFill>
                <a:highlight>
                  <a:srgbClr val="F0335E"/>
                </a:highlight>
                <a:latin typeface="Arial"/>
                <a:ea typeface="Arial"/>
                <a:cs typeface="Arial"/>
                <a:sym typeface="Arial"/>
              </a:endParaRPr>
            </a:p>
          </p:txBody>
        </p:sp>
        <p:sp>
          <p:nvSpPr>
            <p:cNvPr id="4013" name="Google Shape;4013;p21"/>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4" name="Google Shape;4014;p21"/>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5" name="Google Shape;4015;p21"/>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6" name="Google Shape;4016;p21"/>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7" name="Google Shape;4017;p21"/>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8" name="Google Shape;4018;p21"/>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9" name="Google Shape;4019;p21"/>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0" name="Google Shape;4020;p21"/>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1" name="Google Shape;4021;p21"/>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2" name="Google Shape;4022;p21"/>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3" name="Google Shape;4023;p21"/>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4" name="Google Shape;4024;p21"/>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5" name="Google Shape;4025;p21"/>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6" name="Google Shape;4026;p21"/>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7" name="Google Shape;4027;p21"/>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8" name="Google Shape;4028;p21"/>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9" name="Google Shape;4029;p21"/>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0" name="Google Shape;4030;p21"/>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1" name="Google Shape;4031;p21"/>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2" name="Google Shape;4032;p21"/>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3" name="Google Shape;4033;p21"/>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4" name="Google Shape;4034;p21"/>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5" name="Google Shape;4035;p21"/>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6" name="Google Shape;4036;p21"/>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7" name="Google Shape;4037;p21"/>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8" name="Google Shape;4038;p21"/>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9" name="Google Shape;4039;p21"/>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0" name="Google Shape;4040;p21"/>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1" name="Google Shape;4041;p21"/>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2" name="Google Shape;4042;p21"/>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3" name="Google Shape;4043;p21"/>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4" name="Google Shape;4044;p21"/>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5" name="Google Shape;4045;p21"/>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6" name="Google Shape;4046;p21"/>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7" name="Google Shape;4047;p21"/>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8" name="Google Shape;4048;p21"/>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9" name="Google Shape;4049;p21"/>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0" name="Google Shape;4050;p21"/>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1" name="Google Shape;4051;p21"/>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2" name="Google Shape;4052;p21"/>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3" name="Google Shape;4053;p21"/>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4" name="Google Shape;4054;p21"/>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5" name="Google Shape;4055;p21"/>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6" name="Google Shape;4056;p21"/>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7" name="Google Shape;4057;p21"/>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8" name="Google Shape;4058;p21"/>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9" name="Google Shape;4059;p21"/>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0" name="Google Shape;4060;p21"/>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1" name="Google Shape;4061;p21"/>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2" name="Google Shape;4062;p21"/>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3" name="Google Shape;4063;p21"/>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4" name="Google Shape;4064;p21"/>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5" name="Google Shape;4065;p21"/>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6" name="Google Shape;4066;p21"/>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7" name="Google Shape;4067;p21"/>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8" name="Google Shape;4068;p21"/>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9" name="Google Shape;4069;p21"/>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0" name="Google Shape;4070;p21"/>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1" name="Google Shape;4071;p21"/>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2" name="Google Shape;4072;p21"/>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3" name="Google Shape;4073;p21"/>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4" name="Google Shape;4074;p21"/>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5" name="Google Shape;4075;p21"/>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6" name="Google Shape;4076;p21"/>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7" name="Google Shape;4077;p21"/>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8" name="Google Shape;4078;p21"/>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9" name="Google Shape;4079;p21"/>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0" name="Google Shape;4080;p21"/>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1" name="Google Shape;4081;p21"/>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2" name="Google Shape;4082;p21"/>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3" name="Google Shape;4083;p21"/>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4" name="Google Shape;4084;p21"/>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5" name="Google Shape;4085;p21"/>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6" name="Google Shape;4086;p21"/>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7" name="Google Shape;4087;p21"/>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8" name="Google Shape;4088;p21"/>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9" name="Google Shape;4089;p21"/>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0" name="Google Shape;4090;p21"/>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1" name="Google Shape;4091;p21"/>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2" name="Google Shape;4092;p21"/>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3" name="Google Shape;4093;p21"/>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4" name="Google Shape;4094;p21"/>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5" name="Google Shape;4095;p21"/>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6" name="Google Shape;4096;p21"/>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7" name="Google Shape;4097;p21"/>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8" name="Google Shape;4098;p21"/>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9" name="Google Shape;4099;p21"/>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0" name="Google Shape;4100;p21"/>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1" name="Google Shape;4101;p21"/>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2" name="Google Shape;4102;p21"/>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3" name="Google Shape;4103;p21"/>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4" name="Google Shape;4104;p21"/>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5" name="Google Shape;4105;p21"/>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6" name="Google Shape;4106;p21"/>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7" name="Google Shape;4107;p21"/>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8" name="Google Shape;4108;p21"/>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9" name="Google Shape;4109;p21"/>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0" name="Google Shape;4110;p21"/>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1" name="Google Shape;4111;p21"/>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2" name="Google Shape;4112;p21"/>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3" name="Google Shape;4113;p21"/>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4" name="Google Shape;4114;p21"/>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5" name="Google Shape;4115;p21"/>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6" name="Google Shape;4116;p21"/>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7" name="Google Shape;4117;p21"/>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8" name="Google Shape;4118;p21"/>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0335E"/>
                </a:solidFill>
                <a:highlight>
                  <a:srgbClr val="F0335E"/>
                </a:highlight>
                <a:latin typeface="Arial"/>
                <a:ea typeface="Arial"/>
                <a:cs typeface="Arial"/>
                <a:sym typeface="Arial"/>
              </a:endParaRPr>
            </a:p>
          </p:txBody>
        </p:sp>
        <p:sp>
          <p:nvSpPr>
            <p:cNvPr id="4119" name="Google Shape;4119;p21"/>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0" name="Google Shape;4120;p21"/>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1" name="Google Shape;4121;p21"/>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2" name="Google Shape;4122;p21"/>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123" name="Google Shape;4123;p21"/>
          <p:cNvSpPr txBox="1">
            <a:spLocks noGrp="1"/>
          </p:cNvSpPr>
          <p:nvPr>
            <p:ph type="ctrTitle" idx="4294967295"/>
          </p:nvPr>
        </p:nvSpPr>
        <p:spPr>
          <a:xfrm>
            <a:off x="2416713" y="2034775"/>
            <a:ext cx="4000500" cy="793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2400"/>
              <a:buFont typeface="Arial"/>
              <a:buNone/>
            </a:pPr>
            <a:r>
              <a:rPr lang="en" sz="4800" b="0" i="0" u="none" strike="noStrike" cap="none">
                <a:solidFill>
                  <a:schemeClr val="lt1"/>
                </a:solidFill>
                <a:latin typeface="Alfa Slab One"/>
                <a:ea typeface="Alfa Slab One"/>
                <a:cs typeface="Alfa Slab One"/>
                <a:sym typeface="Alfa Slab One"/>
              </a:rPr>
              <a:t>Thank you!</a:t>
            </a:r>
            <a:endParaRPr sz="4800" b="0" i="0" u="none" strike="noStrike" cap="none">
              <a:solidFill>
                <a:schemeClr val="lt1"/>
              </a:solidFill>
              <a:latin typeface="Alfa Slab One"/>
              <a:ea typeface="Alfa Slab One"/>
              <a:cs typeface="Alfa Slab One"/>
              <a:sym typeface="Alfa Slab On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15"/>
        <p:cNvGrpSpPr/>
        <p:nvPr/>
      </p:nvGrpSpPr>
      <p:grpSpPr>
        <a:xfrm>
          <a:off x="0" y="0"/>
          <a:ext cx="0" cy="0"/>
          <a:chOff x="0" y="0"/>
          <a:chExt cx="0" cy="0"/>
        </a:xfrm>
      </p:grpSpPr>
      <p:sp>
        <p:nvSpPr>
          <p:cNvPr id="3316" name="Google Shape;3316;p3"/>
          <p:cNvSpPr txBox="1">
            <a:spLocks noGrp="1"/>
          </p:cNvSpPr>
          <p:nvPr>
            <p:ph type="ctrTitle" idx="4294967295"/>
          </p:nvPr>
        </p:nvSpPr>
        <p:spPr>
          <a:xfrm>
            <a:off x="667025" y="588600"/>
            <a:ext cx="4667100" cy="7383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FFFFFF"/>
              </a:buClr>
              <a:buSzPts val="2400"/>
              <a:buFont typeface="Arial"/>
              <a:buNone/>
            </a:pPr>
            <a:r>
              <a:rPr lang="en" sz="2200" b="0" i="0" u="none" strike="noStrike" cap="none">
                <a:solidFill>
                  <a:schemeClr val="lt1"/>
                </a:solidFill>
                <a:latin typeface="Alfa Slab One"/>
                <a:ea typeface="Alfa Slab One"/>
                <a:cs typeface="Alfa Slab One"/>
                <a:sym typeface="Alfa Slab One"/>
              </a:rPr>
              <a:t>Research Question</a:t>
            </a:r>
            <a:endParaRPr sz="2200" b="0" i="0" u="none" strike="noStrike" cap="none">
              <a:solidFill>
                <a:schemeClr val="lt1"/>
              </a:solidFill>
              <a:latin typeface="Alfa Slab One"/>
              <a:ea typeface="Alfa Slab One"/>
              <a:cs typeface="Alfa Slab One"/>
              <a:sym typeface="Alfa Slab One"/>
            </a:endParaRPr>
          </a:p>
        </p:txBody>
      </p:sp>
      <p:sp>
        <p:nvSpPr>
          <p:cNvPr id="3317" name="Google Shape;3317;p3"/>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318" name="Google Shape;3318;p3"/>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319" name="Google Shape;3319;p3"/>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20" name="Google Shape;3320;p3"/>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21" name="Google Shape;3321;p3"/>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22" name="Google Shape;3322;p3"/>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3" name="Google Shape;3323;p3"/>
          <p:cNvSpPr txBox="1"/>
          <p:nvPr/>
        </p:nvSpPr>
        <p:spPr>
          <a:xfrm>
            <a:off x="667025" y="1887634"/>
            <a:ext cx="7567800" cy="2262600"/>
          </a:xfrm>
          <a:prstGeom prst="rect">
            <a:avLst/>
          </a:prstGeom>
          <a:noFill/>
          <a:ln>
            <a:noFill/>
          </a:ln>
        </p:spPr>
        <p:txBody>
          <a:bodyPr spcFirstLastPara="1" wrap="square" lIns="91425" tIns="91425" rIns="91425" bIns="91425" anchor="t" anchorCtr="0">
            <a:spAutoFit/>
          </a:bodyPr>
          <a:lstStyle/>
          <a:p>
            <a:pPr marL="2286000" marR="0" lvl="0" indent="0" algn="l" rtl="0">
              <a:lnSpc>
                <a:spcPct val="115000"/>
              </a:lnSpc>
              <a:spcBef>
                <a:spcPts val="0"/>
              </a:spcBef>
              <a:spcAft>
                <a:spcPts val="0"/>
              </a:spcAft>
              <a:buClr>
                <a:srgbClr val="000000"/>
              </a:buClr>
              <a:buSzPts val="2000"/>
              <a:buFont typeface="Arial"/>
              <a:buNone/>
            </a:pPr>
            <a:r>
              <a:rPr lang="en" sz="2000" b="0" i="0" u="none" strike="noStrike" cap="none">
                <a:solidFill>
                  <a:srgbClr val="F0345E"/>
                </a:solidFill>
                <a:latin typeface="Alfa Slab One"/>
                <a:ea typeface="Alfa Slab One"/>
                <a:cs typeface="Alfa Slab One"/>
                <a:sym typeface="Alfa Slab One"/>
              </a:rPr>
              <a:t>  Housing attributes</a:t>
            </a:r>
            <a:r>
              <a:rPr lang="en" sz="2000" b="0" i="0" u="none" strike="noStrike" cap="none">
                <a:solidFill>
                  <a:schemeClr val="lt1"/>
                </a:solidFill>
                <a:latin typeface="Alfa Slab One"/>
                <a:ea typeface="Alfa Slab One"/>
                <a:cs typeface="Alfa Slab One"/>
                <a:sym typeface="Alfa Slab One"/>
              </a:rPr>
              <a:t> </a:t>
            </a:r>
            <a:endParaRPr sz="2000" b="0" i="0" u="none" strike="noStrike" cap="none">
              <a:solidFill>
                <a:schemeClr val="lt1"/>
              </a:solidFill>
              <a:latin typeface="Alfa Slab One"/>
              <a:ea typeface="Alfa Slab One"/>
              <a:cs typeface="Alfa Slab One"/>
              <a:sym typeface="Alfa Slab One"/>
            </a:endParaRPr>
          </a:p>
          <a:p>
            <a:pPr marL="0" marR="0" lvl="0" indent="0" algn="ctr" rtl="0">
              <a:lnSpc>
                <a:spcPct val="115000"/>
              </a:lnSpc>
              <a:spcBef>
                <a:spcPts val="0"/>
              </a:spcBef>
              <a:spcAft>
                <a:spcPts val="0"/>
              </a:spcAft>
              <a:buClr>
                <a:srgbClr val="000000"/>
              </a:buClr>
              <a:buSzPts val="2000"/>
              <a:buFont typeface="Arial"/>
              <a:buNone/>
            </a:pPr>
            <a:r>
              <a:rPr lang="en" sz="2000" b="0" i="0" u="none" strike="noStrike" cap="none">
                <a:solidFill>
                  <a:schemeClr val="lt1"/>
                </a:solidFill>
                <a:latin typeface="Alfa Slab One"/>
                <a:ea typeface="Alfa Slab One"/>
                <a:cs typeface="Alfa Slab One"/>
                <a:sym typeface="Alfa Slab One"/>
              </a:rPr>
              <a:t>or </a:t>
            </a:r>
            <a:endParaRPr sz="2000" b="0" i="0" u="none" strike="noStrike" cap="none">
              <a:solidFill>
                <a:schemeClr val="lt1"/>
              </a:solidFill>
              <a:latin typeface="Alfa Slab One"/>
              <a:ea typeface="Alfa Slab One"/>
              <a:cs typeface="Alfa Slab One"/>
              <a:sym typeface="Alfa Slab One"/>
            </a:endParaRPr>
          </a:p>
          <a:p>
            <a:pPr marL="0" marR="0" lvl="0" indent="0" algn="ctr" rtl="0">
              <a:lnSpc>
                <a:spcPct val="115000"/>
              </a:lnSpc>
              <a:spcBef>
                <a:spcPts val="0"/>
              </a:spcBef>
              <a:spcAft>
                <a:spcPts val="0"/>
              </a:spcAft>
              <a:buClr>
                <a:srgbClr val="000000"/>
              </a:buClr>
              <a:buSzPts val="2000"/>
              <a:buFont typeface="Arial"/>
              <a:buNone/>
            </a:pPr>
            <a:r>
              <a:rPr lang="en" sz="2000" b="0" i="0" u="none" strike="noStrike" cap="none">
                <a:solidFill>
                  <a:srgbClr val="F0345E"/>
                </a:solidFill>
                <a:latin typeface="Alfa Slab One"/>
                <a:ea typeface="Alfa Slab One"/>
                <a:cs typeface="Alfa Slab One"/>
                <a:sym typeface="Alfa Slab One"/>
              </a:rPr>
              <a:t>Neighborhood attributes</a:t>
            </a:r>
            <a:endParaRPr sz="2000" b="0" i="0" u="none" strike="noStrike" cap="none">
              <a:solidFill>
                <a:srgbClr val="F0345E"/>
              </a:solidFill>
              <a:latin typeface="Alfa Slab One"/>
              <a:ea typeface="Alfa Slab One"/>
              <a:cs typeface="Alfa Slab One"/>
              <a:sym typeface="Alfa Slab One"/>
            </a:endParaRPr>
          </a:p>
          <a:p>
            <a:pPr marL="0" marR="0" lvl="0" indent="0" algn="ctr" rtl="0">
              <a:lnSpc>
                <a:spcPct val="115000"/>
              </a:lnSpc>
              <a:spcBef>
                <a:spcPts val="0"/>
              </a:spcBef>
              <a:spcAft>
                <a:spcPts val="0"/>
              </a:spcAft>
              <a:buClr>
                <a:srgbClr val="000000"/>
              </a:buClr>
              <a:buSzPts val="2000"/>
              <a:buFont typeface="Arial"/>
              <a:buNone/>
            </a:pPr>
            <a:endParaRPr sz="2000" b="0" i="0" u="none" strike="noStrike" cap="none">
              <a:solidFill>
                <a:srgbClr val="F0345E"/>
              </a:solidFill>
              <a:latin typeface="Alfa Slab One"/>
              <a:ea typeface="Alfa Slab One"/>
              <a:cs typeface="Alfa Slab One"/>
              <a:sym typeface="Alfa Slab One"/>
            </a:endParaRPr>
          </a:p>
          <a:p>
            <a:pPr marL="0" marR="0" lvl="0" indent="0" algn="ctr" rtl="0">
              <a:lnSpc>
                <a:spcPct val="115000"/>
              </a:lnSpc>
              <a:spcBef>
                <a:spcPts val="0"/>
              </a:spcBef>
              <a:spcAft>
                <a:spcPts val="0"/>
              </a:spcAft>
              <a:buClr>
                <a:schemeClr val="dk1"/>
              </a:buClr>
              <a:buSzPts val="1100"/>
              <a:buFont typeface="Arial"/>
              <a:buNone/>
            </a:pPr>
            <a:r>
              <a:rPr lang="en" sz="2000" b="0" i="0" u="none" strike="noStrike" cap="none">
                <a:solidFill>
                  <a:schemeClr val="lt1"/>
                </a:solidFill>
                <a:latin typeface="Alfa Slab One"/>
                <a:ea typeface="Alfa Slab One"/>
                <a:cs typeface="Alfa Slab One"/>
                <a:sym typeface="Alfa Slab One"/>
              </a:rPr>
              <a:t>What are the key drivers of housing prices in U.S. high-poverty neighborhoods?</a:t>
            </a:r>
            <a:endParaRPr sz="2000" b="0" i="0" u="none" strike="noStrike" cap="none">
              <a:solidFill>
                <a:srgbClr val="F0345E"/>
              </a:solidFill>
              <a:latin typeface="Alfa Slab One"/>
              <a:ea typeface="Alfa Slab One"/>
              <a:cs typeface="Alfa Slab One"/>
              <a:sym typeface="Alfa Slab On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27"/>
        <p:cNvGrpSpPr/>
        <p:nvPr/>
      </p:nvGrpSpPr>
      <p:grpSpPr>
        <a:xfrm>
          <a:off x="0" y="0"/>
          <a:ext cx="0" cy="0"/>
          <a:chOff x="0" y="0"/>
          <a:chExt cx="0" cy="0"/>
        </a:xfrm>
      </p:grpSpPr>
      <p:sp>
        <p:nvSpPr>
          <p:cNvPr id="3328" name="Google Shape;3328;p4"/>
          <p:cNvSpPr txBox="1">
            <a:spLocks noGrp="1"/>
          </p:cNvSpPr>
          <p:nvPr>
            <p:ph type="ctrTitle" idx="4294967295"/>
          </p:nvPr>
        </p:nvSpPr>
        <p:spPr>
          <a:xfrm>
            <a:off x="667025" y="588600"/>
            <a:ext cx="2442600" cy="738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2400"/>
              <a:buFont typeface="Arial"/>
              <a:buNone/>
            </a:pPr>
            <a:r>
              <a:rPr lang="en" sz="3000" b="0" i="0" u="none" strike="noStrike" cap="none">
                <a:solidFill>
                  <a:schemeClr val="lt1"/>
                </a:solidFill>
                <a:latin typeface="Alfa Slab One"/>
                <a:ea typeface="Alfa Slab One"/>
                <a:cs typeface="Alfa Slab One"/>
                <a:sym typeface="Alfa Slab One"/>
              </a:rPr>
              <a:t>Relevance</a:t>
            </a:r>
            <a:endParaRPr sz="3800" b="0" i="0" u="none" strike="noStrike" cap="none">
              <a:solidFill>
                <a:schemeClr val="lt1"/>
              </a:solidFill>
              <a:latin typeface="Alfa Slab One"/>
              <a:ea typeface="Alfa Slab One"/>
              <a:cs typeface="Alfa Slab One"/>
              <a:sym typeface="Alfa Slab One"/>
            </a:endParaRPr>
          </a:p>
        </p:txBody>
      </p:sp>
      <p:sp>
        <p:nvSpPr>
          <p:cNvPr id="3329" name="Google Shape;3329;p4"/>
          <p:cNvSpPr txBox="1"/>
          <p:nvPr/>
        </p:nvSpPr>
        <p:spPr>
          <a:xfrm>
            <a:off x="502150" y="1172775"/>
            <a:ext cx="7732800" cy="1847100"/>
          </a:xfrm>
          <a:prstGeom prst="rect">
            <a:avLst/>
          </a:prstGeom>
          <a:noFill/>
          <a:ln>
            <a:noFill/>
          </a:ln>
        </p:spPr>
        <p:txBody>
          <a:bodyPr spcFirstLastPara="1" wrap="square" lIns="91425" tIns="91425" rIns="91425" bIns="91425" anchor="t" anchorCtr="0">
            <a:spAutoFit/>
          </a:bodyPr>
          <a:lstStyle/>
          <a:p>
            <a:pPr marL="457200" marR="0" lvl="0" indent="-330200" algn="l" rtl="0">
              <a:lnSpc>
                <a:spcPct val="115000"/>
              </a:lnSpc>
              <a:spcBef>
                <a:spcPts val="0"/>
              </a:spcBef>
              <a:spcAft>
                <a:spcPts val="0"/>
              </a:spcAft>
              <a:buClr>
                <a:schemeClr val="lt1"/>
              </a:buClr>
              <a:buSzPts val="1600"/>
              <a:buFont typeface="Alfa Slab One"/>
              <a:buChar char="●"/>
            </a:pPr>
            <a:r>
              <a:rPr lang="en" sz="1600" b="0" i="0" u="none" strike="noStrike" cap="none" dirty="0">
                <a:solidFill>
                  <a:schemeClr val="lt1"/>
                </a:solidFill>
                <a:latin typeface="Alfa Slab One"/>
                <a:ea typeface="Alfa Slab One"/>
                <a:cs typeface="Alfa Slab One"/>
                <a:sym typeface="Alfa Slab One"/>
              </a:rPr>
              <a:t>A two-level analysis</a:t>
            </a:r>
            <a:endParaRPr sz="1600" b="0" i="0" u="none" strike="noStrike" cap="none" dirty="0">
              <a:solidFill>
                <a:schemeClr val="lt1"/>
              </a:solidFill>
              <a:latin typeface="Alfa Slab One"/>
              <a:ea typeface="Alfa Slab One"/>
              <a:cs typeface="Alfa Slab One"/>
              <a:sym typeface="Alfa Slab One"/>
            </a:endParaRPr>
          </a:p>
          <a:p>
            <a:pPr marL="457200" marR="0" lvl="0" indent="-330200" algn="l" rtl="0">
              <a:lnSpc>
                <a:spcPct val="115000"/>
              </a:lnSpc>
              <a:spcBef>
                <a:spcPts val="0"/>
              </a:spcBef>
              <a:spcAft>
                <a:spcPts val="0"/>
              </a:spcAft>
              <a:buClr>
                <a:schemeClr val="lt1"/>
              </a:buClr>
              <a:buSzPts val="1600"/>
              <a:buFont typeface="Alfa Slab One"/>
              <a:buChar char="●"/>
            </a:pPr>
            <a:r>
              <a:rPr lang="en" sz="1600" b="0" i="0" u="none" strike="noStrike" cap="none" dirty="0">
                <a:solidFill>
                  <a:schemeClr val="lt1"/>
                </a:solidFill>
                <a:latin typeface="Alfa Slab One"/>
                <a:ea typeface="Alfa Slab One"/>
                <a:cs typeface="Alfa Slab One"/>
                <a:sym typeface="Alfa Slab One"/>
              </a:rPr>
              <a:t>City-level</a:t>
            </a:r>
            <a:r>
              <a:rPr lang="en" sz="1600" b="0" i="0" u="none" strike="noStrike" cap="none" dirty="0">
                <a:solidFill>
                  <a:srgbClr val="F0335E"/>
                </a:solidFill>
                <a:latin typeface="Alfa Slab One"/>
                <a:ea typeface="Alfa Slab One"/>
                <a:cs typeface="Alfa Slab One"/>
                <a:sym typeface="Alfa Slab One"/>
              </a:rPr>
              <a:t> </a:t>
            </a:r>
            <a:r>
              <a:rPr lang="en" sz="1600" b="0" i="0" u="none" strike="noStrike" cap="none" dirty="0">
                <a:solidFill>
                  <a:schemeClr val="lt1"/>
                </a:solidFill>
                <a:latin typeface="Alfa Slab One"/>
                <a:ea typeface="Alfa Slab One"/>
                <a:cs typeface="Alfa Slab One"/>
                <a:sym typeface="Alfa Slab One"/>
              </a:rPr>
              <a:t>analysis: </a:t>
            </a:r>
            <a:r>
              <a:rPr lang="en" sz="1600" b="0" i="0" u="none" strike="noStrike" cap="none" dirty="0">
                <a:solidFill>
                  <a:srgbClr val="F0345E"/>
                </a:solidFill>
                <a:latin typeface="Alfa Slab One"/>
                <a:ea typeface="Alfa Slab One"/>
                <a:cs typeface="Alfa Slab One"/>
                <a:sym typeface="Alfa Slab One"/>
              </a:rPr>
              <a:t>distinguishes the impact of housing and neighborhood attributes </a:t>
            </a:r>
            <a:r>
              <a:rPr lang="en" sz="1600" b="0" i="0" u="none" strike="noStrike" cap="none" dirty="0">
                <a:solidFill>
                  <a:schemeClr val="lt1"/>
                </a:solidFill>
                <a:latin typeface="Alfa Slab One"/>
                <a:ea typeface="Alfa Slab One"/>
                <a:cs typeface="Alfa Slab One"/>
                <a:sym typeface="Alfa Slab One"/>
              </a:rPr>
              <a:t>on housing prices. </a:t>
            </a:r>
            <a:endParaRPr sz="1600" b="0" i="0" u="none" strike="noStrike" cap="none" dirty="0">
              <a:solidFill>
                <a:schemeClr val="lt1"/>
              </a:solidFill>
              <a:latin typeface="Alfa Slab One"/>
              <a:ea typeface="Alfa Slab One"/>
              <a:cs typeface="Alfa Slab One"/>
              <a:sym typeface="Alfa Slab One"/>
            </a:endParaRPr>
          </a:p>
          <a:p>
            <a:pPr marL="457200" marR="0" lvl="0" indent="-330200" algn="l" rtl="0">
              <a:lnSpc>
                <a:spcPct val="115000"/>
              </a:lnSpc>
              <a:spcBef>
                <a:spcPts val="0"/>
              </a:spcBef>
              <a:spcAft>
                <a:spcPts val="0"/>
              </a:spcAft>
              <a:buClr>
                <a:schemeClr val="lt1"/>
              </a:buClr>
              <a:buSzPts val="1600"/>
              <a:buFont typeface="Alfa Slab One"/>
              <a:buChar char="●"/>
            </a:pPr>
            <a:r>
              <a:rPr lang="en" sz="1600" b="0" i="0" u="none" strike="noStrike" cap="none" dirty="0">
                <a:solidFill>
                  <a:schemeClr val="lt1"/>
                </a:solidFill>
                <a:latin typeface="Alfa Slab One"/>
                <a:ea typeface="Alfa Slab One"/>
                <a:cs typeface="Alfa Slab One"/>
                <a:sym typeface="Alfa Slab One"/>
              </a:rPr>
              <a:t>Inter-city level</a:t>
            </a:r>
            <a:r>
              <a:rPr lang="en" sz="1600" b="0" i="0" u="none" strike="noStrike" cap="none" dirty="0">
                <a:solidFill>
                  <a:srgbClr val="F0335E"/>
                </a:solidFill>
                <a:latin typeface="Alfa Slab One"/>
                <a:ea typeface="Alfa Slab One"/>
                <a:cs typeface="Alfa Slab One"/>
                <a:sym typeface="Alfa Slab One"/>
              </a:rPr>
              <a:t> </a:t>
            </a:r>
            <a:r>
              <a:rPr lang="en" sz="1600" b="0" i="0" u="none" strike="noStrike" cap="none" dirty="0">
                <a:solidFill>
                  <a:schemeClr val="lt1"/>
                </a:solidFill>
                <a:latin typeface="Alfa Slab One"/>
                <a:ea typeface="Alfa Slab One"/>
                <a:cs typeface="Alfa Slab One"/>
                <a:sym typeface="Alfa Slab One"/>
              </a:rPr>
              <a:t>analysis: </a:t>
            </a:r>
            <a:r>
              <a:rPr lang="en" sz="1600" b="0" i="0" u="none" strike="noStrike" cap="none" dirty="0">
                <a:solidFill>
                  <a:srgbClr val="F0345E"/>
                </a:solidFill>
                <a:latin typeface="Alfa Slab One"/>
                <a:ea typeface="Alfa Slab One"/>
                <a:cs typeface="Alfa Slab One"/>
                <a:sym typeface="Alfa Slab One"/>
              </a:rPr>
              <a:t>improves the validity &amp; generalizability of our findings</a:t>
            </a:r>
            <a:r>
              <a:rPr lang="en" sz="1600" b="0" i="0" u="none" strike="noStrike" cap="none" dirty="0">
                <a:solidFill>
                  <a:schemeClr val="lt1"/>
                </a:solidFill>
                <a:latin typeface="Alfa Slab One"/>
                <a:ea typeface="Alfa Slab One"/>
                <a:cs typeface="Alfa Slab One"/>
                <a:sym typeface="Alfa Slab One"/>
              </a:rPr>
              <a:t>. Together, they offer policymakers clearer insights to inform solutions for the affordable housing problem.</a:t>
            </a:r>
            <a:endParaRPr sz="1600" b="0" i="0" u="none" strike="noStrike" cap="none" dirty="0">
              <a:solidFill>
                <a:schemeClr val="lt1"/>
              </a:solidFill>
              <a:latin typeface="Alfa Slab One"/>
              <a:ea typeface="Alfa Slab One"/>
              <a:cs typeface="Alfa Slab One"/>
              <a:sym typeface="Alfa Slab One"/>
            </a:endParaRPr>
          </a:p>
        </p:txBody>
      </p:sp>
      <p:sp>
        <p:nvSpPr>
          <p:cNvPr id="3330" name="Google Shape;3330;p4"/>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331" name="Google Shape;3331;p4"/>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332" name="Google Shape;3332;p4"/>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333" name="Google Shape;3333;p4"/>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34" name="Google Shape;3334;p4"/>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35" name="Google Shape;3335;p4"/>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6" name="Google Shape;3336;p4"/>
          <p:cNvSpPr txBox="1"/>
          <p:nvPr/>
        </p:nvSpPr>
        <p:spPr>
          <a:xfrm>
            <a:off x="502150" y="3287350"/>
            <a:ext cx="7732800" cy="997500"/>
          </a:xfrm>
          <a:prstGeom prst="rect">
            <a:avLst/>
          </a:prstGeom>
          <a:noFill/>
          <a:ln>
            <a:noFill/>
          </a:ln>
        </p:spPr>
        <p:txBody>
          <a:bodyPr spcFirstLastPara="1" wrap="square" lIns="91425" tIns="91425" rIns="91425" bIns="91425" anchor="t" anchorCtr="0">
            <a:spAutoFit/>
          </a:bodyPr>
          <a:lstStyle/>
          <a:p>
            <a:pPr marL="457200" marR="0" lvl="0" indent="-330200" algn="l" rtl="0">
              <a:lnSpc>
                <a:spcPct val="115000"/>
              </a:lnSpc>
              <a:spcBef>
                <a:spcPts val="0"/>
              </a:spcBef>
              <a:spcAft>
                <a:spcPts val="0"/>
              </a:spcAft>
              <a:buClr>
                <a:schemeClr val="lt1"/>
              </a:buClr>
              <a:buSzPts val="1600"/>
              <a:buFont typeface="Alfa Slab One"/>
              <a:buChar char="●"/>
            </a:pPr>
            <a:r>
              <a:rPr lang="en" sz="1600" b="0" i="0" u="none" strike="noStrike" cap="none">
                <a:solidFill>
                  <a:schemeClr val="lt1"/>
                </a:solidFill>
                <a:latin typeface="Alfa Slab One"/>
                <a:ea typeface="Alfa Slab One"/>
                <a:cs typeface="Alfa Slab One"/>
                <a:sym typeface="Alfa Slab One"/>
              </a:rPr>
              <a:t>Inspire computational social scientists working with </a:t>
            </a:r>
            <a:r>
              <a:rPr lang="en" sz="1600" b="0" i="0" u="none" strike="noStrike" cap="none">
                <a:solidFill>
                  <a:srgbClr val="F0335E"/>
                </a:solidFill>
                <a:latin typeface="Alfa Slab One"/>
                <a:ea typeface="Alfa Slab One"/>
                <a:cs typeface="Alfa Slab One"/>
                <a:sym typeface="Alfa Slab One"/>
              </a:rPr>
              <a:t>big data</a:t>
            </a:r>
            <a:r>
              <a:rPr lang="en" sz="1600" b="0" i="0" u="none" strike="noStrike" cap="none">
                <a:solidFill>
                  <a:schemeClr val="lt1"/>
                </a:solidFill>
                <a:latin typeface="Alfa Slab One"/>
                <a:ea typeface="Alfa Slab One"/>
                <a:cs typeface="Alfa Slab One"/>
                <a:sym typeface="Alfa Slab One"/>
              </a:rPr>
              <a:t> and </a:t>
            </a:r>
            <a:r>
              <a:rPr lang="en" sz="1600" b="0" i="0" u="none" strike="noStrike" cap="none">
                <a:solidFill>
                  <a:srgbClr val="F0345E"/>
                </a:solidFill>
                <a:latin typeface="Alfa Slab One"/>
                <a:ea typeface="Alfa Slab One"/>
                <a:cs typeface="Alfa Slab One"/>
                <a:sym typeface="Alfa Slab One"/>
              </a:rPr>
              <a:t>map visualization</a:t>
            </a:r>
            <a:r>
              <a:rPr lang="en" sz="1600" b="0" i="0" u="none" strike="noStrike" cap="none">
                <a:solidFill>
                  <a:schemeClr val="lt1"/>
                </a:solidFill>
                <a:latin typeface="Alfa Slab One"/>
                <a:ea typeface="Alfa Slab One"/>
                <a:cs typeface="Alfa Slab One"/>
                <a:sym typeface="Alfa Slab One"/>
              </a:rPr>
              <a:t> to explore robust data processing and mapping tools for tackling large-scale research questions.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40"/>
        <p:cNvGrpSpPr/>
        <p:nvPr/>
      </p:nvGrpSpPr>
      <p:grpSpPr>
        <a:xfrm>
          <a:off x="0" y="0"/>
          <a:ext cx="0" cy="0"/>
          <a:chOff x="0" y="0"/>
          <a:chExt cx="0" cy="0"/>
        </a:xfrm>
      </p:grpSpPr>
      <p:sp>
        <p:nvSpPr>
          <p:cNvPr id="3341" name="Google Shape;3341;p5"/>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342" name="Google Shape;3342;p5"/>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343" name="Google Shape;3343;p5"/>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344" name="Google Shape;3344;p5"/>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    </a:t>
            </a:r>
            <a:endParaRPr sz="1400" b="0" i="0" u="none" strike="noStrike" cap="none">
              <a:solidFill>
                <a:srgbClr val="000000"/>
              </a:solidFill>
              <a:latin typeface="Arial"/>
              <a:ea typeface="Arial"/>
              <a:cs typeface="Arial"/>
              <a:sym typeface="Arial"/>
            </a:endParaRPr>
          </a:p>
        </p:txBody>
      </p:sp>
      <p:sp>
        <p:nvSpPr>
          <p:cNvPr id="3345" name="Google Shape;3345;p5"/>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46" name="Google Shape;3346;p5"/>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7" name="Google Shape;3347;p5"/>
          <p:cNvSpPr txBox="1"/>
          <p:nvPr/>
        </p:nvSpPr>
        <p:spPr>
          <a:xfrm>
            <a:off x="564725" y="573850"/>
            <a:ext cx="32052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3000"/>
              <a:buFont typeface="Arial"/>
              <a:buNone/>
            </a:pPr>
            <a:r>
              <a:rPr lang="en" sz="3000" b="0" i="0" u="none" strike="noStrike" cap="none">
                <a:solidFill>
                  <a:schemeClr val="lt1"/>
                </a:solidFill>
                <a:latin typeface="Alfa Slab One"/>
                <a:ea typeface="Alfa Slab One"/>
                <a:cs typeface="Alfa Slab One"/>
                <a:sym typeface="Alfa Slab One"/>
              </a:rPr>
              <a:t>Data we need</a:t>
            </a:r>
            <a:endParaRPr sz="1600" b="0" i="0" u="none" strike="noStrike" cap="none">
              <a:solidFill>
                <a:schemeClr val="lt1"/>
              </a:solidFill>
              <a:latin typeface="Georgia"/>
              <a:ea typeface="Georgia"/>
              <a:cs typeface="Georgia"/>
              <a:sym typeface="Georgia"/>
            </a:endParaRPr>
          </a:p>
        </p:txBody>
      </p:sp>
      <p:sp>
        <p:nvSpPr>
          <p:cNvPr id="3348" name="Google Shape;3348;p5"/>
          <p:cNvSpPr txBox="1"/>
          <p:nvPr/>
        </p:nvSpPr>
        <p:spPr>
          <a:xfrm>
            <a:off x="667025" y="1220350"/>
            <a:ext cx="7670100" cy="3121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rgbClr val="F0335E"/>
                </a:solidFill>
                <a:latin typeface="Alfa Slab One"/>
                <a:ea typeface="Alfa Slab One"/>
                <a:cs typeface="Alfa Slab One"/>
                <a:sym typeface="Alfa Slab One"/>
              </a:rPr>
              <a:t>Poverty rate</a:t>
            </a:r>
            <a:r>
              <a:rPr lang="en" sz="1600" b="0" i="0" u="none" strike="noStrike" cap="none">
                <a:solidFill>
                  <a:srgbClr val="F0335E"/>
                </a:solidFill>
                <a:latin typeface="Georgia"/>
                <a:ea typeface="Georgia"/>
                <a:cs typeface="Georgia"/>
                <a:sym typeface="Georgia"/>
              </a:rPr>
              <a:t>  </a:t>
            </a:r>
            <a:r>
              <a:rPr lang="en" sz="1600" b="0" i="0" u="none" strike="noStrike" cap="none">
                <a:solidFill>
                  <a:schemeClr val="lt1"/>
                </a:solidFill>
                <a:latin typeface="Georgia"/>
                <a:ea typeface="Georgia"/>
                <a:cs typeface="Georgia"/>
                <a:sym typeface="Georgia"/>
              </a:rPr>
              <a:t>- select </a:t>
            </a:r>
            <a:r>
              <a:rPr lang="en" sz="1600" b="0" i="0" u="sng" strike="noStrike" cap="none">
                <a:solidFill>
                  <a:schemeClr val="lt1"/>
                </a:solidFill>
                <a:latin typeface="Georgia"/>
                <a:ea typeface="Georgia"/>
                <a:cs typeface="Georgia"/>
                <a:sym typeface="Georgia"/>
              </a:rPr>
              <a:t>over 20%</a:t>
            </a:r>
            <a:endParaRPr sz="1600" b="0" i="0" u="sng"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chemeClr val="lt1"/>
                </a:solidFill>
                <a:latin typeface="Georgia"/>
                <a:ea typeface="Georgia"/>
                <a:cs typeface="Georgia"/>
                <a:sym typeface="Georgia"/>
              </a:rPr>
              <a:t>High-poverty neighborhoods in New York City, Los Angeles City, &amp; Chicago</a:t>
            </a:r>
            <a:endParaRPr sz="16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800"/>
              <a:buFont typeface="Arial"/>
              <a:buNone/>
            </a:pPr>
            <a:endParaRPr sz="8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rgbClr val="F0335E"/>
                </a:solidFill>
                <a:latin typeface="Alfa Slab One"/>
                <a:ea typeface="Alfa Slab One"/>
                <a:cs typeface="Alfa Slab One"/>
                <a:sym typeface="Alfa Slab One"/>
              </a:rPr>
              <a:t>Housing price</a:t>
            </a:r>
            <a:endParaRPr sz="16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chemeClr val="lt1"/>
                </a:solidFill>
                <a:latin typeface="Georgia"/>
                <a:ea typeface="Georgia"/>
                <a:cs typeface="Georgia"/>
                <a:sym typeface="Georgia"/>
              </a:rPr>
              <a:t>Market value of a listed property in the housing market</a:t>
            </a:r>
            <a:endParaRPr sz="16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800"/>
              <a:buFont typeface="Arial"/>
              <a:buNone/>
            </a:pPr>
            <a:endParaRPr sz="8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rgbClr val="F0335E"/>
                </a:solidFill>
                <a:latin typeface="Alfa Slab One"/>
                <a:ea typeface="Alfa Slab One"/>
                <a:cs typeface="Alfa Slab One"/>
                <a:sym typeface="Alfa Slab One"/>
              </a:rPr>
              <a:t>Housing attributes</a:t>
            </a:r>
            <a:r>
              <a:rPr lang="en" sz="1600" b="0" i="0" u="none" strike="noStrike" cap="none">
                <a:solidFill>
                  <a:schemeClr val="lt1"/>
                </a:solidFill>
                <a:latin typeface="Alfa Slab One"/>
                <a:ea typeface="Alfa Slab One"/>
                <a:cs typeface="Alfa Slab One"/>
                <a:sym typeface="Alfa Slab One"/>
              </a:rPr>
              <a:t>*</a:t>
            </a:r>
            <a:endParaRPr sz="1600" b="0" i="0" u="none" strike="noStrike" cap="none">
              <a:solidFill>
                <a:srgbClr val="F0335E"/>
              </a:solidFill>
              <a:latin typeface="Alfa Slab One"/>
              <a:ea typeface="Alfa Slab One"/>
              <a:cs typeface="Alfa Slab One"/>
              <a:sym typeface="Alfa Slab One"/>
            </a:endParaRPr>
          </a:p>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chemeClr val="lt1"/>
                </a:solidFill>
                <a:latin typeface="Georgia"/>
                <a:ea typeface="Georgia"/>
                <a:cs typeface="Georgia"/>
                <a:sym typeface="Georgia"/>
              </a:rPr>
              <a:t>Property size, age, &amp; type</a:t>
            </a:r>
            <a:endParaRPr sz="16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800"/>
              <a:buFont typeface="Arial"/>
              <a:buNone/>
            </a:pPr>
            <a:endParaRPr sz="8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rgbClr val="F0335E"/>
                </a:solidFill>
                <a:latin typeface="Alfa Slab One"/>
                <a:ea typeface="Alfa Slab One"/>
                <a:cs typeface="Alfa Slab One"/>
                <a:sym typeface="Alfa Slab One"/>
              </a:rPr>
              <a:t>Neighborhood attributes</a:t>
            </a:r>
            <a:r>
              <a:rPr lang="en" sz="1600" b="0" i="0" u="none" strike="noStrike" cap="none">
                <a:solidFill>
                  <a:schemeClr val="lt1"/>
                </a:solidFill>
                <a:latin typeface="Alfa Slab One"/>
                <a:ea typeface="Alfa Slab One"/>
                <a:cs typeface="Alfa Slab One"/>
                <a:sym typeface="Alfa Slab One"/>
              </a:rPr>
              <a:t>*</a:t>
            </a:r>
            <a:endParaRPr sz="1600" b="0" i="0" u="none" strike="noStrike" cap="none">
              <a:solidFill>
                <a:srgbClr val="F0335E"/>
              </a:solidFill>
              <a:latin typeface="Alfa Slab One"/>
              <a:ea typeface="Alfa Slab One"/>
              <a:cs typeface="Alfa Slab One"/>
              <a:sym typeface="Alfa Slab One"/>
            </a:endParaRPr>
          </a:p>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chemeClr val="lt1"/>
                </a:solidFill>
                <a:latin typeface="Georgia"/>
                <a:ea typeface="Georgia"/>
                <a:cs typeface="Georgia"/>
                <a:sym typeface="Georgia"/>
              </a:rPr>
              <a:t>Demographics - Population density, Median age, Dominant race </a:t>
            </a:r>
            <a:endParaRPr sz="1600" b="0" i="0" u="none" strike="noStrike" cap="none">
              <a:solidFill>
                <a:schemeClr val="lt1"/>
              </a:solidFill>
              <a:latin typeface="Georgia"/>
              <a:ea typeface="Georgia"/>
              <a:cs typeface="Georgia"/>
              <a:sym typeface="Georgia"/>
            </a:endParaRPr>
          </a:p>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chemeClr val="lt1"/>
                </a:solidFill>
                <a:latin typeface="Georgia"/>
                <a:ea typeface="Georgia"/>
                <a:cs typeface="Georgia"/>
                <a:sym typeface="Georgia"/>
              </a:rPr>
              <a:t>Public services - Public transit, Hospitals, Parks, Accessibility to commercial areas</a:t>
            </a:r>
            <a:endParaRPr sz="1400" b="0" i="0" u="none" strike="noStrike" cap="none">
              <a:solidFill>
                <a:srgbClr val="000000"/>
              </a:solidFill>
              <a:latin typeface="Arial"/>
              <a:ea typeface="Arial"/>
              <a:cs typeface="Arial"/>
              <a:sym typeface="Arial"/>
            </a:endParaRPr>
          </a:p>
        </p:txBody>
      </p:sp>
      <p:sp>
        <p:nvSpPr>
          <p:cNvPr id="3349" name="Google Shape;3349;p5"/>
          <p:cNvSpPr/>
          <p:nvPr/>
        </p:nvSpPr>
        <p:spPr>
          <a:xfrm rot="-8100000">
            <a:off x="360444" y="2077199"/>
            <a:ext cx="173948" cy="17649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350" name="Google Shape;3350;p5"/>
          <p:cNvSpPr/>
          <p:nvPr/>
        </p:nvSpPr>
        <p:spPr>
          <a:xfrm rot="-8100000">
            <a:off x="360444" y="2762999"/>
            <a:ext cx="173948" cy="17649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351" name="Google Shape;3351;p5"/>
          <p:cNvSpPr/>
          <p:nvPr/>
        </p:nvSpPr>
        <p:spPr>
          <a:xfrm rot="-8100000">
            <a:off x="360444" y="3448799"/>
            <a:ext cx="173948" cy="17649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352" name="Google Shape;3352;p5"/>
          <p:cNvSpPr txBox="1"/>
          <p:nvPr/>
        </p:nvSpPr>
        <p:spPr>
          <a:xfrm>
            <a:off x="6506800" y="2453800"/>
            <a:ext cx="1905000" cy="9378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 sz="2000" b="0" i="0" u="none" strike="noStrike" cap="none">
                <a:solidFill>
                  <a:schemeClr val="lt1"/>
                </a:solidFill>
                <a:highlight>
                  <a:srgbClr val="F0335E"/>
                </a:highlight>
                <a:latin typeface="Alfa Slab One"/>
                <a:ea typeface="Alfa Slab One"/>
                <a:cs typeface="Alfa Slab One"/>
                <a:sym typeface="Alfa Slab One"/>
              </a:rPr>
              <a:t>Also Aggregated</a:t>
            </a:r>
            <a:endParaRPr sz="2000" b="0" i="0" u="none" strike="noStrike" cap="none">
              <a:solidFill>
                <a:schemeClr val="lt1"/>
              </a:solidFill>
              <a:highlight>
                <a:srgbClr val="F0335E"/>
              </a:highlight>
              <a:latin typeface="Alfa Slab One"/>
              <a:ea typeface="Alfa Slab One"/>
              <a:cs typeface="Alfa Slab One"/>
              <a:sym typeface="Alfa Slab One"/>
            </a:endParaRPr>
          </a:p>
        </p:txBody>
      </p:sp>
      <p:sp>
        <p:nvSpPr>
          <p:cNvPr id="3353" name="Google Shape;3353;p5"/>
          <p:cNvSpPr txBox="1"/>
          <p:nvPr/>
        </p:nvSpPr>
        <p:spPr>
          <a:xfrm>
            <a:off x="667025" y="4508300"/>
            <a:ext cx="7670100" cy="486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1000" b="0" i="0" u="none" strike="noStrike" cap="none">
                <a:solidFill>
                  <a:schemeClr val="lt1"/>
                </a:solidFill>
                <a:latin typeface="Georgia"/>
                <a:ea typeface="Georgia"/>
                <a:cs typeface="Georgia"/>
                <a:sym typeface="Georgia"/>
              </a:rPr>
              <a:t>*Kain, J. F., &amp; Quigley, J. M. (1975). The value of housing attributes. In </a:t>
            </a:r>
            <a:r>
              <a:rPr lang="en" sz="1000" b="0" i="1" u="none" strike="noStrike" cap="none">
                <a:solidFill>
                  <a:schemeClr val="lt1"/>
                </a:solidFill>
                <a:latin typeface="Georgia"/>
                <a:ea typeface="Georgia"/>
                <a:cs typeface="Georgia"/>
                <a:sym typeface="Georgia"/>
              </a:rPr>
              <a:t>Housing Markets and Racial Discrimination: A Microeconomic Analysis</a:t>
            </a:r>
            <a:r>
              <a:rPr lang="en" sz="1000" b="0" i="0" u="none" strike="noStrike" cap="none">
                <a:solidFill>
                  <a:schemeClr val="lt1"/>
                </a:solidFill>
                <a:latin typeface="Georgia"/>
                <a:ea typeface="Georgia"/>
                <a:cs typeface="Georgia"/>
                <a:sym typeface="Georgia"/>
              </a:rPr>
              <a:t> (pp. 190-230). NBER.</a:t>
            </a:r>
            <a:endParaRPr sz="1200" b="0" i="0" u="none" strike="noStrike" cap="none">
              <a:solidFill>
                <a:schemeClr val="lt1"/>
              </a:solidFill>
              <a:latin typeface="Georgia"/>
              <a:ea typeface="Georgia"/>
              <a:cs typeface="Georgia"/>
              <a:sym typeface="Georgi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57"/>
        <p:cNvGrpSpPr/>
        <p:nvPr/>
      </p:nvGrpSpPr>
      <p:grpSpPr>
        <a:xfrm>
          <a:off x="0" y="0"/>
          <a:ext cx="0" cy="0"/>
          <a:chOff x="0" y="0"/>
          <a:chExt cx="0" cy="0"/>
        </a:xfrm>
      </p:grpSpPr>
      <p:sp>
        <p:nvSpPr>
          <p:cNvPr id="3358" name="Google Shape;3358;p6"/>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359" name="Google Shape;3359;p6"/>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360" name="Google Shape;3360;p6"/>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361" name="Google Shape;3361;p6"/>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362" name="Google Shape;3362;p6"/>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63" name="Google Shape;3363;p6"/>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4" name="Google Shape;3364;p6"/>
          <p:cNvSpPr txBox="1"/>
          <p:nvPr/>
        </p:nvSpPr>
        <p:spPr>
          <a:xfrm>
            <a:off x="667025" y="926775"/>
            <a:ext cx="79614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rgbClr val="F0335E"/>
                </a:solidFill>
                <a:latin typeface="Alfa Slab One"/>
                <a:ea typeface="Alfa Slab One"/>
                <a:cs typeface="Alfa Slab One"/>
                <a:sym typeface="Alfa Slab One"/>
              </a:rPr>
              <a:t>Poverty rate</a:t>
            </a:r>
            <a:r>
              <a:rPr lang="en" sz="1600" b="0" i="0" u="none" strike="noStrike" cap="none">
                <a:solidFill>
                  <a:srgbClr val="F0335E"/>
                </a:solidFill>
                <a:latin typeface="Georgia"/>
                <a:ea typeface="Georgia"/>
                <a:cs typeface="Georgia"/>
                <a:sym typeface="Georgia"/>
              </a:rPr>
              <a:t>  </a:t>
            </a:r>
            <a:r>
              <a:rPr lang="en" sz="1600" b="0" i="0" u="none" strike="noStrike" cap="none">
                <a:solidFill>
                  <a:schemeClr val="lt1"/>
                </a:solidFill>
                <a:latin typeface="Georgia"/>
                <a:ea typeface="Georgia"/>
                <a:cs typeface="Georgia"/>
                <a:sym typeface="Georgia"/>
              </a:rPr>
              <a:t>-</a:t>
            </a:r>
            <a:r>
              <a:rPr lang="en" sz="1600" b="0" i="0" u="none" strike="noStrike" cap="none">
                <a:solidFill>
                  <a:srgbClr val="F0335E"/>
                </a:solidFill>
                <a:latin typeface="Georgia"/>
                <a:ea typeface="Georgia"/>
                <a:cs typeface="Georgia"/>
                <a:sym typeface="Georgia"/>
              </a:rPr>
              <a:t> </a:t>
            </a:r>
            <a:r>
              <a:rPr lang="en" sz="1400" b="0" i="0" u="none" strike="noStrike" cap="none">
                <a:solidFill>
                  <a:schemeClr val="lt1"/>
                </a:solidFill>
                <a:latin typeface="Georgia"/>
                <a:ea typeface="Georgia"/>
                <a:cs typeface="Georgia"/>
                <a:sym typeface="Georgia"/>
              </a:rPr>
              <a:t>Scraped a dynamic LA map ➡️ joined 3 cities datasets  ➡️ selected over 20%</a:t>
            </a:r>
            <a:endParaRPr sz="1400" b="0" i="0" u="none" strike="noStrike" cap="none">
              <a:solidFill>
                <a:schemeClr val="lt1"/>
              </a:solidFill>
              <a:latin typeface="Georgia"/>
              <a:ea typeface="Georgia"/>
              <a:cs typeface="Georgia"/>
              <a:sym typeface="Georgia"/>
            </a:endParaRPr>
          </a:p>
        </p:txBody>
      </p:sp>
      <p:sp>
        <p:nvSpPr>
          <p:cNvPr id="3365" name="Google Shape;3365;p6"/>
          <p:cNvSpPr txBox="1"/>
          <p:nvPr/>
        </p:nvSpPr>
        <p:spPr>
          <a:xfrm>
            <a:off x="667025" y="1717025"/>
            <a:ext cx="8214300" cy="23826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15000"/>
              </a:lnSpc>
              <a:spcBef>
                <a:spcPts val="0"/>
              </a:spcBef>
              <a:spcAft>
                <a:spcPts val="0"/>
              </a:spcAft>
              <a:buClr>
                <a:schemeClr val="lt1"/>
              </a:buClr>
              <a:buSzPts val="1400"/>
              <a:buFont typeface="Georgia"/>
              <a:buChar char="●"/>
            </a:pPr>
            <a:r>
              <a:rPr lang="en" sz="1400" b="1" i="0" u="none" strike="noStrike" cap="none">
                <a:solidFill>
                  <a:schemeClr val="lt1"/>
                </a:solidFill>
                <a:latin typeface="Georgia"/>
                <a:ea typeface="Georgia"/>
                <a:cs typeface="Georgia"/>
                <a:sym typeface="Georgia"/>
              </a:rPr>
              <a:t>US Census Bureau - The most unintuitive data portal.</a:t>
            </a:r>
            <a:endParaRPr sz="1400" b="1" i="0" u="none" strike="noStrike" cap="none">
              <a:solidFill>
                <a:schemeClr val="lt1"/>
              </a:solidFill>
              <a:latin typeface="Georgia"/>
              <a:ea typeface="Georgia"/>
              <a:cs typeface="Georgia"/>
              <a:sym typeface="Georgia"/>
            </a:endParaRPr>
          </a:p>
          <a:p>
            <a:pPr marL="914400" marR="0" lvl="1" indent="-317500" algn="l" rtl="0">
              <a:lnSpc>
                <a:spcPct val="115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Demographics - Population density, Median age, Dominant race </a:t>
            </a:r>
            <a:endParaRPr sz="1400" b="0" i="0" u="none" strike="noStrike" cap="none">
              <a:solidFill>
                <a:schemeClr val="lt1"/>
              </a:solidFill>
              <a:latin typeface="Georgia"/>
              <a:ea typeface="Georgia"/>
              <a:cs typeface="Georgia"/>
              <a:sym typeface="Georgia"/>
            </a:endParaRPr>
          </a:p>
          <a:p>
            <a:pPr marL="1371600" marR="0" lvl="2" indent="-317500" algn="l" rtl="0">
              <a:lnSpc>
                <a:spcPct val="115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Alternative source: </a:t>
            </a:r>
            <a:r>
              <a:rPr lang="en" sz="1400" b="0" i="0" u="sng" strike="noStrike" cap="none">
                <a:solidFill>
                  <a:schemeClr val="lt1"/>
                </a:solidFill>
                <a:latin typeface="Georgia"/>
                <a:ea typeface="Georgia"/>
                <a:cs typeface="Georgia"/>
                <a:sym typeface="Georgia"/>
              </a:rPr>
              <a:t>Scraped from City-Data</a:t>
            </a:r>
            <a:endParaRPr sz="1400" b="0" i="0" u="none" strike="noStrike" cap="none">
              <a:solidFill>
                <a:schemeClr val="lt1"/>
              </a:solidFill>
              <a:latin typeface="Georgia"/>
              <a:ea typeface="Georgia"/>
              <a:cs typeface="Georgia"/>
              <a:sym typeface="Georgia"/>
            </a:endParaRPr>
          </a:p>
          <a:p>
            <a:pPr marL="1371600" marR="0" lvl="0" indent="0" algn="l" rtl="0">
              <a:lnSpc>
                <a:spcPct val="115000"/>
              </a:lnSpc>
              <a:spcBef>
                <a:spcPts val="0"/>
              </a:spcBef>
              <a:spcAft>
                <a:spcPts val="0"/>
              </a:spcAft>
              <a:buClr>
                <a:srgbClr val="000000"/>
              </a:buClr>
              <a:buSzPts val="1400"/>
              <a:buFont typeface="Arial"/>
              <a:buNone/>
            </a:pPr>
            <a:endParaRPr sz="1400" b="0" i="0" u="none" strike="noStrike" cap="none">
              <a:solidFill>
                <a:schemeClr val="lt1"/>
              </a:solidFill>
              <a:latin typeface="Georgia"/>
              <a:ea typeface="Georgia"/>
              <a:cs typeface="Georgia"/>
              <a:sym typeface="Georgia"/>
            </a:endParaRPr>
          </a:p>
          <a:p>
            <a:pPr marL="457200" marR="0" lvl="0" indent="0" algn="l" rtl="0">
              <a:lnSpc>
                <a:spcPct val="115000"/>
              </a:lnSpc>
              <a:spcBef>
                <a:spcPts val="0"/>
              </a:spcBef>
              <a:spcAft>
                <a:spcPts val="0"/>
              </a:spcAft>
              <a:buClr>
                <a:srgbClr val="000000"/>
              </a:buClr>
              <a:buSzPts val="1400"/>
              <a:buFont typeface="Arial"/>
              <a:buNone/>
            </a:pPr>
            <a:endParaRPr sz="1400" b="1" i="0" u="none" strike="noStrike" cap="none">
              <a:solidFill>
                <a:schemeClr val="lt1"/>
              </a:solidFill>
              <a:latin typeface="Georgia"/>
              <a:ea typeface="Georgia"/>
              <a:cs typeface="Georgia"/>
              <a:sym typeface="Georgia"/>
            </a:endParaRPr>
          </a:p>
          <a:p>
            <a:pPr marL="457200" marR="0" lvl="0" indent="0" algn="l" rtl="0">
              <a:lnSpc>
                <a:spcPct val="115000"/>
              </a:lnSpc>
              <a:spcBef>
                <a:spcPts val="0"/>
              </a:spcBef>
              <a:spcAft>
                <a:spcPts val="0"/>
              </a:spcAft>
              <a:buClr>
                <a:srgbClr val="000000"/>
              </a:buClr>
              <a:buSzPts val="1400"/>
              <a:buFont typeface="Arial"/>
              <a:buNone/>
            </a:pPr>
            <a:endParaRPr sz="1400" b="1" i="0" u="none" strike="noStrike" cap="none">
              <a:solidFill>
                <a:schemeClr val="lt1"/>
              </a:solidFill>
              <a:latin typeface="Georgia"/>
              <a:ea typeface="Georgia"/>
              <a:cs typeface="Georgia"/>
              <a:sym typeface="Georgia"/>
            </a:endParaRPr>
          </a:p>
          <a:p>
            <a:pPr marL="457200" marR="0" lvl="0" indent="-317500" algn="l" rtl="0">
              <a:lnSpc>
                <a:spcPct val="115000"/>
              </a:lnSpc>
              <a:spcBef>
                <a:spcPts val="0"/>
              </a:spcBef>
              <a:spcAft>
                <a:spcPts val="0"/>
              </a:spcAft>
              <a:buClr>
                <a:schemeClr val="lt1"/>
              </a:buClr>
              <a:buSzPts val="1400"/>
              <a:buFont typeface="Georgia"/>
              <a:buChar char="●"/>
            </a:pPr>
            <a:r>
              <a:rPr lang="en" sz="1400" b="1" i="0" u="none" strike="noStrike" cap="none">
                <a:solidFill>
                  <a:schemeClr val="lt1"/>
                </a:solidFill>
                <a:latin typeface="Georgia"/>
                <a:ea typeface="Georgia"/>
                <a:cs typeface="Georgia"/>
                <a:sym typeface="Georgia"/>
              </a:rPr>
              <a:t>Inconsistent naming</a:t>
            </a:r>
            <a:r>
              <a:rPr lang="en" sz="1400" b="0" i="0" u="none" strike="noStrike" cap="none">
                <a:solidFill>
                  <a:schemeClr val="lt1"/>
                </a:solidFill>
                <a:latin typeface="Georgia"/>
                <a:ea typeface="Georgia"/>
                <a:cs typeface="Georgia"/>
                <a:sym typeface="Georgia"/>
              </a:rPr>
              <a:t> of neighborhoods in datasets: neighborhood names/ census tracts/ zip codes/ park names! </a:t>
            </a:r>
            <a:endParaRPr sz="1400" b="0" i="0" u="none" strike="noStrike" cap="none">
              <a:solidFill>
                <a:schemeClr val="lt1"/>
              </a:solidFill>
              <a:latin typeface="Georgia"/>
              <a:ea typeface="Georgia"/>
              <a:cs typeface="Georgia"/>
              <a:sym typeface="Georgia"/>
            </a:endParaRPr>
          </a:p>
          <a:p>
            <a:pPr marL="914400" marR="0" lvl="1" indent="-317500" algn="l" rtl="0">
              <a:lnSpc>
                <a:spcPct val="115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Regular expression on names - Matched as </a:t>
            </a:r>
            <a:r>
              <a:rPr lang="en">
                <a:solidFill>
                  <a:schemeClr val="lt1"/>
                </a:solidFill>
                <a:latin typeface="Georgia"/>
                <a:ea typeface="Georgia"/>
                <a:cs typeface="Georgia"/>
                <a:sym typeface="Georgia"/>
              </a:rPr>
              <a:t>many</a:t>
            </a:r>
            <a:r>
              <a:rPr lang="en" sz="1400" b="0" i="0" u="none" strike="noStrike" cap="none">
                <a:solidFill>
                  <a:schemeClr val="lt1"/>
                </a:solidFill>
                <a:latin typeface="Georgia"/>
                <a:ea typeface="Georgia"/>
                <a:cs typeface="Georgia"/>
                <a:sym typeface="Georgia"/>
              </a:rPr>
              <a:t> as we can</a:t>
            </a:r>
            <a:endParaRPr sz="1400" b="0" i="0" u="none" strike="noStrike" cap="none">
              <a:solidFill>
                <a:schemeClr val="lt1"/>
              </a:solidFill>
              <a:latin typeface="Alfa Slab One"/>
              <a:ea typeface="Alfa Slab One"/>
              <a:cs typeface="Alfa Slab One"/>
              <a:sym typeface="Alfa Slab One"/>
            </a:endParaRPr>
          </a:p>
        </p:txBody>
      </p:sp>
      <p:sp>
        <p:nvSpPr>
          <p:cNvPr id="3366" name="Google Shape;3366;p6"/>
          <p:cNvSpPr txBox="1"/>
          <p:nvPr/>
        </p:nvSpPr>
        <p:spPr>
          <a:xfrm>
            <a:off x="667025" y="1357875"/>
            <a:ext cx="56334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rgbClr val="F0335E"/>
                </a:solidFill>
                <a:latin typeface="Alfa Slab One"/>
                <a:ea typeface="Alfa Slab One"/>
                <a:cs typeface="Alfa Slab One"/>
                <a:sym typeface="Alfa Slab One"/>
              </a:rPr>
              <a:t>Neighborhood attributes (Demographics)</a:t>
            </a:r>
            <a:endParaRPr sz="1600" b="0" i="0" u="none" strike="noStrike" cap="none">
              <a:solidFill>
                <a:srgbClr val="F0335E"/>
              </a:solidFill>
              <a:latin typeface="Alfa Slab One"/>
              <a:ea typeface="Alfa Slab One"/>
              <a:cs typeface="Alfa Slab One"/>
              <a:sym typeface="Alfa Slab One"/>
            </a:endParaRPr>
          </a:p>
        </p:txBody>
      </p:sp>
      <p:sp>
        <p:nvSpPr>
          <p:cNvPr id="3367" name="Google Shape;3367;p6"/>
          <p:cNvSpPr txBox="1"/>
          <p:nvPr/>
        </p:nvSpPr>
        <p:spPr>
          <a:xfrm>
            <a:off x="564725" y="421450"/>
            <a:ext cx="76701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3000"/>
              <a:buFont typeface="Arial"/>
              <a:buNone/>
            </a:pPr>
            <a:r>
              <a:rPr lang="en" sz="3000" b="0" i="0" u="none" strike="noStrike" cap="none">
                <a:solidFill>
                  <a:schemeClr val="lt1"/>
                </a:solidFill>
                <a:latin typeface="Alfa Slab One"/>
                <a:ea typeface="Alfa Slab One"/>
                <a:cs typeface="Alfa Slab One"/>
                <a:sym typeface="Alfa Slab One"/>
              </a:rPr>
              <a:t>Data we scraped</a:t>
            </a:r>
            <a:endParaRPr sz="1600" b="0" i="0" u="none" strike="noStrike" cap="none">
              <a:solidFill>
                <a:schemeClr val="lt1"/>
              </a:solidFill>
              <a:latin typeface="Georgia"/>
              <a:ea typeface="Georgia"/>
              <a:cs typeface="Georgia"/>
              <a:sym typeface="Georgia"/>
            </a:endParaRPr>
          </a:p>
        </p:txBody>
      </p:sp>
      <p:sp>
        <p:nvSpPr>
          <p:cNvPr id="3368" name="Google Shape;3368;p6"/>
          <p:cNvSpPr txBox="1"/>
          <p:nvPr/>
        </p:nvSpPr>
        <p:spPr>
          <a:xfrm>
            <a:off x="667025" y="2699054"/>
            <a:ext cx="1554900" cy="354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rgbClr val="B80672"/>
                </a:solidFill>
                <a:highlight>
                  <a:schemeClr val="lt1"/>
                </a:highlight>
                <a:latin typeface="Roboto Mono"/>
                <a:ea typeface="Roboto Mono"/>
                <a:cs typeface="Roboto Mono"/>
                <a:sym typeface="Roboto Mono"/>
              </a:rPr>
              <a:t>poverty_rate.csv</a:t>
            </a:r>
            <a:endParaRPr sz="1100" b="1" i="0" u="none" strike="noStrike" cap="none">
              <a:solidFill>
                <a:srgbClr val="000000"/>
              </a:solidFill>
              <a:highlight>
                <a:schemeClr val="lt1"/>
              </a:highlight>
              <a:latin typeface="Arial"/>
              <a:ea typeface="Arial"/>
              <a:cs typeface="Arial"/>
              <a:sym typeface="Arial"/>
            </a:endParaRPr>
          </a:p>
        </p:txBody>
      </p:sp>
      <p:sp>
        <p:nvSpPr>
          <p:cNvPr id="3369" name="Google Shape;3369;p6"/>
          <p:cNvSpPr txBox="1"/>
          <p:nvPr/>
        </p:nvSpPr>
        <p:spPr>
          <a:xfrm>
            <a:off x="2221925" y="2699054"/>
            <a:ext cx="1863600" cy="354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rgbClr val="B80672"/>
                </a:solidFill>
                <a:highlight>
                  <a:schemeClr val="lt1"/>
                </a:highlight>
                <a:latin typeface="Roboto Mono"/>
                <a:ea typeface="Roboto Mono"/>
                <a:cs typeface="Roboto Mono"/>
                <a:sym typeface="Roboto Mono"/>
              </a:rPr>
              <a:t>all_demographics.csv</a:t>
            </a:r>
            <a:endParaRPr sz="1100" b="1" i="0" u="none" strike="noStrike" cap="none">
              <a:solidFill>
                <a:srgbClr val="B80672"/>
              </a:solidFill>
              <a:highlight>
                <a:schemeClr val="lt1"/>
              </a:highlight>
              <a:latin typeface="Roboto Mono"/>
              <a:ea typeface="Roboto Mono"/>
              <a:cs typeface="Roboto Mono"/>
              <a:sym typeface="Roboto Mono"/>
            </a:endParaRPr>
          </a:p>
        </p:txBody>
      </p:sp>
      <p:sp>
        <p:nvSpPr>
          <p:cNvPr id="3370" name="Google Shape;3370;p6"/>
          <p:cNvSpPr txBox="1"/>
          <p:nvPr/>
        </p:nvSpPr>
        <p:spPr>
          <a:xfrm>
            <a:off x="4140800" y="2699054"/>
            <a:ext cx="1776000" cy="354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rgbClr val="B80672"/>
                </a:solidFill>
                <a:highlight>
                  <a:schemeClr val="lt1"/>
                </a:highlight>
                <a:latin typeface="Roboto Mono"/>
                <a:ea typeface="Roboto Mono"/>
                <a:cs typeface="Roboto Mono"/>
                <a:sym typeface="Roboto Mono"/>
              </a:rPr>
              <a:t>redfin_housing.csv</a:t>
            </a:r>
            <a:endParaRPr sz="1100" b="1" i="0" u="none" strike="noStrike" cap="none">
              <a:solidFill>
                <a:srgbClr val="000000"/>
              </a:solidFill>
              <a:highlight>
                <a:schemeClr val="lt1"/>
              </a:highlight>
              <a:latin typeface="Arial"/>
              <a:ea typeface="Arial"/>
              <a:cs typeface="Arial"/>
              <a:sym typeface="Arial"/>
            </a:endParaRPr>
          </a:p>
        </p:txBody>
      </p:sp>
      <p:sp>
        <p:nvSpPr>
          <p:cNvPr id="3371" name="Google Shape;3371;p6"/>
          <p:cNvSpPr txBox="1"/>
          <p:nvPr/>
        </p:nvSpPr>
        <p:spPr>
          <a:xfrm>
            <a:off x="5844275" y="2699054"/>
            <a:ext cx="2916000" cy="3540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 sz="1100" b="1" i="0" u="none" strike="noStrike" cap="none">
                <a:solidFill>
                  <a:srgbClr val="B80672"/>
                </a:solidFill>
                <a:highlight>
                  <a:schemeClr val="lt1"/>
                </a:highlight>
                <a:latin typeface="Roboto Mono"/>
                <a:ea typeface="Roboto Mono"/>
                <a:cs typeface="Roboto Mono"/>
                <a:sym typeface="Roboto Mono"/>
              </a:rPr>
              <a:t>govt_neighborhood_definition.csv</a:t>
            </a:r>
            <a:endParaRPr sz="1100" b="1" i="0" u="none" strike="noStrike" cap="none">
              <a:solidFill>
                <a:srgbClr val="000000"/>
              </a:solidFill>
              <a:highlight>
                <a:schemeClr val="lt1"/>
              </a:highlight>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75"/>
        <p:cNvGrpSpPr/>
        <p:nvPr/>
      </p:nvGrpSpPr>
      <p:grpSpPr>
        <a:xfrm>
          <a:off x="0" y="0"/>
          <a:ext cx="0" cy="0"/>
          <a:chOff x="0" y="0"/>
          <a:chExt cx="0" cy="0"/>
        </a:xfrm>
      </p:grpSpPr>
      <p:sp>
        <p:nvSpPr>
          <p:cNvPr id="3376" name="Google Shape;3376;p7"/>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377" name="Google Shape;3377;p7"/>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378" name="Google Shape;3378;p7"/>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379" name="Google Shape;3379;p7"/>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380" name="Google Shape;3380;p7"/>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381" name="Google Shape;3381;p7"/>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382" name="Google Shape;3382;p7"/>
          <p:cNvPicPr preferRelativeResize="0"/>
          <p:nvPr/>
        </p:nvPicPr>
        <p:blipFill rotWithShape="1">
          <a:blip r:embed="rId3">
            <a:alphaModFix/>
          </a:blip>
          <a:srcRect/>
          <a:stretch/>
        </p:blipFill>
        <p:spPr>
          <a:xfrm>
            <a:off x="485150" y="3859024"/>
            <a:ext cx="407950" cy="485650"/>
          </a:xfrm>
          <a:prstGeom prst="rect">
            <a:avLst/>
          </a:prstGeom>
          <a:noFill/>
          <a:ln>
            <a:noFill/>
          </a:ln>
        </p:spPr>
      </p:pic>
      <p:sp>
        <p:nvSpPr>
          <p:cNvPr id="3383" name="Google Shape;3383;p7"/>
          <p:cNvSpPr txBox="1"/>
          <p:nvPr/>
        </p:nvSpPr>
        <p:spPr>
          <a:xfrm>
            <a:off x="976625" y="3824799"/>
            <a:ext cx="7446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lt1"/>
                </a:solidFill>
                <a:latin typeface="Proxima Nova"/>
                <a:ea typeface="Proxima Nova"/>
                <a:cs typeface="Proxima Nova"/>
                <a:sym typeface="Proxima Nova"/>
              </a:rPr>
              <a:t>Public Record</a:t>
            </a:r>
            <a:endParaRPr sz="1200" b="1" i="0" u="none" strike="noStrike" cap="none">
              <a:solidFill>
                <a:schemeClr val="lt1"/>
              </a:solidFill>
              <a:latin typeface="Proxima Nova"/>
              <a:ea typeface="Proxima Nova"/>
              <a:cs typeface="Proxima Nova"/>
              <a:sym typeface="Proxima Nova"/>
            </a:endParaRPr>
          </a:p>
        </p:txBody>
      </p:sp>
      <p:pic>
        <p:nvPicPr>
          <p:cNvPr id="3384" name="Google Shape;3384;p7"/>
          <p:cNvPicPr preferRelativeResize="0"/>
          <p:nvPr/>
        </p:nvPicPr>
        <p:blipFill rotWithShape="1">
          <a:blip r:embed="rId4">
            <a:alphaModFix/>
          </a:blip>
          <a:srcRect/>
          <a:stretch/>
        </p:blipFill>
        <p:spPr>
          <a:xfrm>
            <a:off x="485150" y="2829499"/>
            <a:ext cx="317250" cy="660925"/>
          </a:xfrm>
          <a:prstGeom prst="rect">
            <a:avLst/>
          </a:prstGeom>
          <a:noFill/>
          <a:ln>
            <a:noFill/>
          </a:ln>
        </p:spPr>
      </p:pic>
      <p:sp>
        <p:nvSpPr>
          <p:cNvPr id="3385" name="Google Shape;3385;p7"/>
          <p:cNvSpPr txBox="1"/>
          <p:nvPr/>
        </p:nvSpPr>
        <p:spPr>
          <a:xfrm>
            <a:off x="976625" y="2882912"/>
            <a:ext cx="7446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lt1"/>
                </a:solidFill>
                <a:latin typeface="Proxima Nova"/>
                <a:ea typeface="Proxima Nova"/>
                <a:cs typeface="Proxima Nova"/>
                <a:sym typeface="Proxima Nova"/>
              </a:rPr>
              <a:t>RE</a:t>
            </a:r>
            <a:endParaRPr sz="1200" b="1" i="0" u="none" strike="noStrike" cap="none">
              <a:solidFill>
                <a:schemeClr val="lt1"/>
              </a:solidFill>
              <a:latin typeface="Proxima Nova"/>
              <a:ea typeface="Proxima Nova"/>
              <a:cs typeface="Proxima Nova"/>
              <a:sym typeface="Proxima Nova"/>
            </a:endParaRPr>
          </a:p>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lt1"/>
                </a:solidFill>
                <a:latin typeface="Proxima Nova"/>
                <a:ea typeface="Proxima Nova"/>
                <a:cs typeface="Proxima Nova"/>
                <a:sym typeface="Proxima Nova"/>
              </a:rPr>
              <a:t>Agents</a:t>
            </a:r>
            <a:endParaRPr sz="1200" b="1" i="0" u="none" strike="noStrike" cap="none">
              <a:solidFill>
                <a:schemeClr val="lt1"/>
              </a:solidFill>
              <a:latin typeface="Proxima Nova"/>
              <a:ea typeface="Proxima Nova"/>
              <a:cs typeface="Proxima Nova"/>
              <a:sym typeface="Proxima Nova"/>
            </a:endParaRPr>
          </a:p>
        </p:txBody>
      </p:sp>
      <p:pic>
        <p:nvPicPr>
          <p:cNvPr id="3386" name="Google Shape;3386;p7"/>
          <p:cNvPicPr preferRelativeResize="0"/>
          <p:nvPr/>
        </p:nvPicPr>
        <p:blipFill rotWithShape="1">
          <a:blip r:embed="rId5">
            <a:alphaModFix/>
          </a:blip>
          <a:srcRect/>
          <a:stretch/>
        </p:blipFill>
        <p:spPr>
          <a:xfrm>
            <a:off x="1848350" y="3904808"/>
            <a:ext cx="407950" cy="407950"/>
          </a:xfrm>
          <a:prstGeom prst="rect">
            <a:avLst/>
          </a:prstGeom>
          <a:noFill/>
          <a:ln>
            <a:noFill/>
          </a:ln>
        </p:spPr>
      </p:pic>
      <p:sp>
        <p:nvSpPr>
          <p:cNvPr id="3387" name="Google Shape;3387;p7"/>
          <p:cNvSpPr txBox="1"/>
          <p:nvPr/>
        </p:nvSpPr>
        <p:spPr>
          <a:xfrm>
            <a:off x="2351063" y="3824812"/>
            <a:ext cx="744600" cy="554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lt1"/>
                </a:solidFill>
                <a:latin typeface="Proxima Nova"/>
                <a:ea typeface="Proxima Nova"/>
                <a:cs typeface="Proxima Nova"/>
                <a:sym typeface="Proxima Nova"/>
              </a:rPr>
              <a:t>MLS</a:t>
            </a:r>
            <a:endParaRPr sz="1200" b="1" i="0" u="none" strike="noStrike" cap="none">
              <a:solidFill>
                <a:schemeClr val="lt1"/>
              </a:solidFill>
              <a:latin typeface="Proxima Nova"/>
              <a:ea typeface="Proxima Nova"/>
              <a:cs typeface="Proxima Nova"/>
              <a:sym typeface="Proxima Nova"/>
            </a:endParaRPr>
          </a:p>
          <a:p>
            <a:pPr marL="0" marR="0" lvl="0" indent="0" algn="l" rtl="0">
              <a:lnSpc>
                <a:spcPct val="100000"/>
              </a:lnSpc>
              <a:spcBef>
                <a:spcPts val="0"/>
              </a:spcBef>
              <a:spcAft>
                <a:spcPts val="0"/>
              </a:spcAft>
              <a:buClr>
                <a:srgbClr val="000000"/>
              </a:buClr>
              <a:buSzPts val="1200"/>
              <a:buFont typeface="Arial"/>
              <a:buNone/>
            </a:pPr>
            <a:r>
              <a:rPr lang="en" sz="1200" b="1" i="0" u="none" strike="noStrike" cap="none">
                <a:solidFill>
                  <a:schemeClr val="lt1"/>
                </a:solidFill>
                <a:latin typeface="Proxima Nova"/>
                <a:ea typeface="Proxima Nova"/>
                <a:cs typeface="Proxima Nova"/>
                <a:sym typeface="Proxima Nova"/>
              </a:rPr>
              <a:t>Listings</a:t>
            </a:r>
            <a:endParaRPr sz="1200" b="1" i="0" u="none" strike="noStrike" cap="none">
              <a:solidFill>
                <a:schemeClr val="lt1"/>
              </a:solidFill>
              <a:latin typeface="Proxima Nova"/>
              <a:ea typeface="Proxima Nova"/>
              <a:cs typeface="Proxima Nova"/>
              <a:sym typeface="Proxima Nova"/>
            </a:endParaRPr>
          </a:p>
        </p:txBody>
      </p:sp>
      <p:pic>
        <p:nvPicPr>
          <p:cNvPr id="3388" name="Google Shape;3388;p7"/>
          <p:cNvPicPr preferRelativeResize="0"/>
          <p:nvPr/>
        </p:nvPicPr>
        <p:blipFill rotWithShape="1">
          <a:blip r:embed="rId6">
            <a:alphaModFix/>
          </a:blip>
          <a:srcRect/>
          <a:stretch/>
        </p:blipFill>
        <p:spPr>
          <a:xfrm>
            <a:off x="1312690" y="1720536"/>
            <a:ext cx="744600" cy="744600"/>
          </a:xfrm>
          <a:prstGeom prst="rect">
            <a:avLst/>
          </a:prstGeom>
          <a:noFill/>
          <a:ln>
            <a:noFill/>
          </a:ln>
        </p:spPr>
      </p:pic>
      <p:sp>
        <p:nvSpPr>
          <p:cNvPr id="3389" name="Google Shape;3389;p7"/>
          <p:cNvSpPr/>
          <p:nvPr/>
        </p:nvSpPr>
        <p:spPr>
          <a:xfrm>
            <a:off x="236750" y="2695512"/>
            <a:ext cx="2896500" cy="1797600"/>
          </a:xfrm>
          <a:prstGeom prst="bracketPair">
            <a:avLst/>
          </a:prstGeom>
          <a:noFill/>
          <a:ln w="19050" cap="flat" cmpd="sng">
            <a:solidFill>
              <a:srgbClr val="C8202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390" name="Google Shape;3390;p7"/>
          <p:cNvSpPr/>
          <p:nvPr/>
        </p:nvSpPr>
        <p:spPr>
          <a:xfrm rot="-8100000">
            <a:off x="2044999" y="1936909"/>
            <a:ext cx="311834" cy="31183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391" name="Google Shape;3391;p7"/>
          <p:cNvSpPr txBox="1"/>
          <p:nvPr/>
        </p:nvSpPr>
        <p:spPr>
          <a:xfrm>
            <a:off x="2453050" y="1815787"/>
            <a:ext cx="944700" cy="554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300"/>
              <a:buFont typeface="Arial"/>
              <a:buNone/>
            </a:pPr>
            <a:r>
              <a:rPr lang="en" sz="1300" b="1" i="0" u="none" strike="noStrike" cap="none">
                <a:solidFill>
                  <a:schemeClr val="lt1"/>
                </a:solidFill>
                <a:latin typeface="Proxima Nova"/>
                <a:ea typeface="Proxima Nova"/>
                <a:cs typeface="Proxima Nova"/>
                <a:sym typeface="Proxima Nova"/>
              </a:rPr>
              <a:t>Download CSV files</a:t>
            </a:r>
            <a:endParaRPr sz="1300" b="1" i="0" u="none" strike="noStrike" cap="none">
              <a:solidFill>
                <a:schemeClr val="lt1"/>
              </a:solidFill>
              <a:latin typeface="Proxima Nova"/>
              <a:ea typeface="Proxima Nova"/>
              <a:cs typeface="Proxima Nova"/>
              <a:sym typeface="Proxima Nova"/>
            </a:endParaRPr>
          </a:p>
        </p:txBody>
      </p:sp>
      <p:sp>
        <p:nvSpPr>
          <p:cNvPr id="3392" name="Google Shape;3392;p7"/>
          <p:cNvSpPr txBox="1"/>
          <p:nvPr/>
        </p:nvSpPr>
        <p:spPr>
          <a:xfrm>
            <a:off x="3290250" y="1867987"/>
            <a:ext cx="2896500" cy="7383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1" i="0" u="none" strike="noStrike" cap="none">
                <a:solidFill>
                  <a:schemeClr val="lt1"/>
                </a:solidFill>
                <a:latin typeface="Proxima Nova"/>
                <a:ea typeface="Proxima Nova"/>
                <a:cs typeface="Proxima Nova"/>
                <a:sym typeface="Proxima Nova"/>
              </a:rPr>
              <a:t>Clean Compiled CSV</a:t>
            </a:r>
            <a:endParaRPr sz="1300" b="1" i="0" u="none" strike="noStrike" cap="none">
              <a:solidFill>
                <a:schemeClr val="lt1"/>
              </a:solidFill>
              <a:latin typeface="Proxima Nova"/>
              <a:ea typeface="Proxima Nova"/>
              <a:cs typeface="Proxima Nova"/>
              <a:sym typeface="Proxima Nova"/>
            </a:endParaRPr>
          </a:p>
        </p:txBody>
      </p:sp>
      <p:sp>
        <p:nvSpPr>
          <p:cNvPr id="3393" name="Google Shape;3393;p7"/>
          <p:cNvSpPr/>
          <p:nvPr/>
        </p:nvSpPr>
        <p:spPr>
          <a:xfrm>
            <a:off x="4650550" y="3096600"/>
            <a:ext cx="441000" cy="441000"/>
          </a:xfrm>
          <a:prstGeom prst="mathPlus">
            <a:avLst>
              <a:gd name="adj1" fmla="val 2352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394" name="Google Shape;3394;p7"/>
          <p:cNvSpPr/>
          <p:nvPr/>
        </p:nvSpPr>
        <p:spPr>
          <a:xfrm>
            <a:off x="3511589" y="3145388"/>
            <a:ext cx="324600" cy="308700"/>
          </a:xfrm>
          <a:prstGeom prst="star5">
            <a:avLst>
              <a:gd name="adj" fmla="val 30086"/>
              <a:gd name="hf" fmla="val 105146"/>
              <a:gd name="vf" fmla="val 11055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395" name="Google Shape;3395;p7"/>
          <p:cNvSpPr/>
          <p:nvPr/>
        </p:nvSpPr>
        <p:spPr>
          <a:xfrm>
            <a:off x="4708689" y="3640126"/>
            <a:ext cx="324600" cy="339600"/>
          </a:xfrm>
          <a:prstGeom prst="rightArrow">
            <a:avLst>
              <a:gd name="adj1" fmla="val 50000"/>
              <a:gd name="adj2" fmla="val 50000"/>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pic>
        <p:nvPicPr>
          <p:cNvPr id="3396" name="Google Shape;3396;p7"/>
          <p:cNvPicPr preferRelativeResize="0"/>
          <p:nvPr/>
        </p:nvPicPr>
        <p:blipFill rotWithShape="1">
          <a:blip r:embed="rId7">
            <a:alphaModFix/>
          </a:blip>
          <a:srcRect/>
          <a:stretch/>
        </p:blipFill>
        <p:spPr>
          <a:xfrm>
            <a:off x="3511559" y="3618204"/>
            <a:ext cx="324681" cy="338208"/>
          </a:xfrm>
          <a:prstGeom prst="rect">
            <a:avLst/>
          </a:prstGeom>
          <a:noFill/>
          <a:ln>
            <a:noFill/>
          </a:ln>
        </p:spPr>
      </p:pic>
      <p:sp>
        <p:nvSpPr>
          <p:cNvPr id="3397" name="Google Shape;3397;p7"/>
          <p:cNvSpPr txBox="1"/>
          <p:nvPr/>
        </p:nvSpPr>
        <p:spPr>
          <a:xfrm>
            <a:off x="5033225" y="3107075"/>
            <a:ext cx="1044900" cy="383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Proxima Nova"/>
                <a:ea typeface="Proxima Nova"/>
                <a:cs typeface="Proxima Nova"/>
                <a:sym typeface="Proxima Nova"/>
              </a:rPr>
              <a:t>Infrastructure</a:t>
            </a:r>
            <a:endParaRPr sz="1100" b="0" i="0" u="none" strike="noStrike" cap="none">
              <a:solidFill>
                <a:schemeClr val="lt1"/>
              </a:solidFill>
              <a:latin typeface="Proxima Nova"/>
              <a:ea typeface="Proxima Nova"/>
              <a:cs typeface="Proxima Nova"/>
              <a:sym typeface="Proxima Nova"/>
            </a:endParaRPr>
          </a:p>
        </p:txBody>
      </p:sp>
      <p:sp>
        <p:nvSpPr>
          <p:cNvPr id="3398" name="Google Shape;3398;p7"/>
          <p:cNvSpPr txBox="1"/>
          <p:nvPr/>
        </p:nvSpPr>
        <p:spPr>
          <a:xfrm>
            <a:off x="5033300" y="3640124"/>
            <a:ext cx="836100" cy="33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Proxima Nova"/>
                <a:ea typeface="Proxima Nova"/>
                <a:cs typeface="Proxima Nova"/>
                <a:sym typeface="Proxima Nova"/>
              </a:rPr>
              <a:t>Transit</a:t>
            </a:r>
            <a:endParaRPr sz="1100" b="0" i="0" u="none" strike="noStrike" cap="none">
              <a:solidFill>
                <a:schemeClr val="lt1"/>
              </a:solidFill>
              <a:latin typeface="Proxima Nova"/>
              <a:ea typeface="Proxima Nova"/>
              <a:cs typeface="Proxima Nova"/>
              <a:sym typeface="Proxima Nova"/>
            </a:endParaRPr>
          </a:p>
        </p:txBody>
      </p:sp>
      <p:sp>
        <p:nvSpPr>
          <p:cNvPr id="3399" name="Google Shape;3399;p7"/>
          <p:cNvSpPr txBox="1"/>
          <p:nvPr/>
        </p:nvSpPr>
        <p:spPr>
          <a:xfrm>
            <a:off x="3836200" y="3120837"/>
            <a:ext cx="944700" cy="408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Proxima Nova"/>
                <a:ea typeface="Proxima Nova"/>
                <a:cs typeface="Proxima Nova"/>
                <a:sym typeface="Proxima Nova"/>
              </a:rPr>
              <a:t>Commercial</a:t>
            </a:r>
            <a:endParaRPr sz="1100" b="0" i="0" u="none" strike="noStrike" cap="none">
              <a:solidFill>
                <a:schemeClr val="lt1"/>
              </a:solidFill>
              <a:latin typeface="Proxima Nova"/>
              <a:ea typeface="Proxima Nova"/>
              <a:cs typeface="Proxima Nova"/>
              <a:sym typeface="Proxima Nova"/>
            </a:endParaRPr>
          </a:p>
        </p:txBody>
      </p:sp>
      <p:sp>
        <p:nvSpPr>
          <p:cNvPr id="3400" name="Google Shape;3400;p7"/>
          <p:cNvSpPr txBox="1"/>
          <p:nvPr/>
        </p:nvSpPr>
        <p:spPr>
          <a:xfrm>
            <a:off x="3863600" y="3637599"/>
            <a:ext cx="944700" cy="339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Proxima Nova"/>
                <a:ea typeface="Proxima Nova"/>
                <a:cs typeface="Proxima Nova"/>
                <a:sym typeface="Proxima Nova"/>
              </a:rPr>
              <a:t>Leisure</a:t>
            </a:r>
            <a:endParaRPr sz="1100" b="0" i="0" u="none" strike="noStrike" cap="none">
              <a:solidFill>
                <a:schemeClr val="lt1"/>
              </a:solidFill>
              <a:latin typeface="Proxima Nova"/>
              <a:ea typeface="Proxima Nova"/>
              <a:cs typeface="Proxima Nova"/>
              <a:sym typeface="Proxima Nova"/>
            </a:endParaRPr>
          </a:p>
        </p:txBody>
      </p:sp>
      <p:sp>
        <p:nvSpPr>
          <p:cNvPr id="3401" name="Google Shape;3401;p7"/>
          <p:cNvSpPr/>
          <p:nvPr/>
        </p:nvSpPr>
        <p:spPr>
          <a:xfrm>
            <a:off x="3394125" y="2979775"/>
            <a:ext cx="2702100" cy="1094400"/>
          </a:xfrm>
          <a:prstGeom prst="bracketPair">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402" name="Google Shape;3402;p7"/>
          <p:cNvSpPr txBox="1"/>
          <p:nvPr/>
        </p:nvSpPr>
        <p:spPr>
          <a:xfrm>
            <a:off x="3394150" y="2722762"/>
            <a:ext cx="2702100" cy="308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300"/>
              <a:buFont typeface="Arial"/>
              <a:buNone/>
            </a:pPr>
            <a:r>
              <a:rPr lang="en" sz="1300" b="1" i="0" u="none" strike="noStrike" cap="none">
                <a:solidFill>
                  <a:schemeClr val="lt1"/>
                </a:solidFill>
                <a:latin typeface="Proxima Nova"/>
                <a:ea typeface="Proxima Nova"/>
                <a:cs typeface="Proxima Nova"/>
                <a:sym typeface="Proxima Nova"/>
              </a:rPr>
              <a:t>Neighborhood Factors</a:t>
            </a:r>
            <a:endParaRPr sz="1300" b="1" i="0" u="none" strike="noStrike" cap="none">
              <a:solidFill>
                <a:schemeClr val="lt1"/>
              </a:solidFill>
              <a:latin typeface="Proxima Nova"/>
              <a:ea typeface="Proxima Nova"/>
              <a:cs typeface="Proxima Nova"/>
              <a:sym typeface="Proxima Nova"/>
            </a:endParaRPr>
          </a:p>
        </p:txBody>
      </p:sp>
      <p:sp>
        <p:nvSpPr>
          <p:cNvPr id="3403" name="Google Shape;3403;p7"/>
          <p:cNvSpPr/>
          <p:nvPr/>
        </p:nvSpPr>
        <p:spPr>
          <a:xfrm>
            <a:off x="4582900" y="2308787"/>
            <a:ext cx="324600" cy="324600"/>
          </a:xfrm>
          <a:prstGeom prst="mathMultiply">
            <a:avLst>
              <a:gd name="adj1" fmla="val 23520"/>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404" name="Google Shape;3404;p7"/>
          <p:cNvSpPr/>
          <p:nvPr/>
        </p:nvSpPr>
        <p:spPr>
          <a:xfrm>
            <a:off x="6646325" y="3399062"/>
            <a:ext cx="408000" cy="408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405" name="Google Shape;3405;p7"/>
          <p:cNvSpPr/>
          <p:nvPr/>
        </p:nvSpPr>
        <p:spPr>
          <a:xfrm>
            <a:off x="6715699" y="3578385"/>
            <a:ext cx="144900" cy="137700"/>
          </a:xfrm>
          <a:prstGeom prst="star5">
            <a:avLst>
              <a:gd name="adj" fmla="val 30086"/>
              <a:gd name="hf" fmla="val 105146"/>
              <a:gd name="vf" fmla="val 110557"/>
            </a:avLst>
          </a:prstGeom>
          <a:solidFill>
            <a:srgbClr val="0D2A4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406" name="Google Shape;3406;p7"/>
          <p:cNvSpPr/>
          <p:nvPr/>
        </p:nvSpPr>
        <p:spPr>
          <a:xfrm>
            <a:off x="6835699" y="3461312"/>
            <a:ext cx="144900" cy="137700"/>
          </a:xfrm>
          <a:prstGeom prst="star5">
            <a:avLst>
              <a:gd name="adj" fmla="val 30086"/>
              <a:gd name="hf" fmla="val 105146"/>
              <a:gd name="vf" fmla="val 110557"/>
            </a:avLst>
          </a:prstGeom>
          <a:solidFill>
            <a:srgbClr val="0D2A4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pic>
        <p:nvPicPr>
          <p:cNvPr id="3407" name="Google Shape;3407;p7"/>
          <p:cNvPicPr preferRelativeResize="0"/>
          <p:nvPr/>
        </p:nvPicPr>
        <p:blipFill rotWithShape="1">
          <a:blip r:embed="rId8">
            <a:alphaModFix/>
          </a:blip>
          <a:srcRect/>
          <a:stretch/>
        </p:blipFill>
        <p:spPr>
          <a:xfrm>
            <a:off x="6623125" y="2579187"/>
            <a:ext cx="441000" cy="352800"/>
          </a:xfrm>
          <a:prstGeom prst="rect">
            <a:avLst/>
          </a:prstGeom>
          <a:noFill/>
          <a:ln>
            <a:noFill/>
          </a:ln>
        </p:spPr>
      </p:pic>
      <p:sp>
        <p:nvSpPr>
          <p:cNvPr id="3408" name="Google Shape;3408;p7"/>
          <p:cNvSpPr txBox="1"/>
          <p:nvPr/>
        </p:nvSpPr>
        <p:spPr>
          <a:xfrm>
            <a:off x="7185825" y="2425137"/>
            <a:ext cx="1044900" cy="660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Proxima Nova"/>
                <a:ea typeface="Proxima Nova"/>
                <a:cs typeface="Proxima Nova"/>
                <a:sym typeface="Proxima Nova"/>
              </a:rPr>
              <a:t>1. Calculate Nearest Distance</a:t>
            </a:r>
            <a:endParaRPr sz="1100" b="0" i="0" u="none" strike="noStrike" cap="none">
              <a:solidFill>
                <a:schemeClr val="lt1"/>
              </a:solidFill>
              <a:latin typeface="Proxima Nova"/>
              <a:ea typeface="Proxima Nova"/>
              <a:cs typeface="Proxima Nova"/>
              <a:sym typeface="Proxima Nova"/>
            </a:endParaRPr>
          </a:p>
        </p:txBody>
      </p:sp>
      <p:sp>
        <p:nvSpPr>
          <p:cNvPr id="3409" name="Google Shape;3409;p7"/>
          <p:cNvSpPr txBox="1"/>
          <p:nvPr/>
        </p:nvSpPr>
        <p:spPr>
          <a:xfrm>
            <a:off x="7185825" y="3272612"/>
            <a:ext cx="1044900" cy="6609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Proxima Nova"/>
                <a:ea typeface="Proxima Nova"/>
                <a:cs typeface="Proxima Nova"/>
                <a:sym typeface="Proxima Nova"/>
              </a:rPr>
              <a:t>2. Count</a:t>
            </a:r>
            <a:endParaRPr sz="1100" b="0" i="0" u="none" strike="noStrike" cap="none">
              <a:solidFill>
                <a:schemeClr val="lt1"/>
              </a:solidFill>
              <a:latin typeface="Proxima Nova"/>
              <a:ea typeface="Proxima Nova"/>
              <a:cs typeface="Proxima Nova"/>
              <a:sym typeface="Proxima Nova"/>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Proxima Nova"/>
                <a:ea typeface="Proxima Nova"/>
                <a:cs typeface="Proxima Nova"/>
                <a:sym typeface="Proxima Nova"/>
              </a:rPr>
              <a:t>Points in</a:t>
            </a:r>
            <a:endParaRPr sz="1100" b="0" i="0" u="none" strike="noStrike" cap="none">
              <a:solidFill>
                <a:schemeClr val="lt1"/>
              </a:solidFill>
              <a:latin typeface="Proxima Nova"/>
              <a:ea typeface="Proxima Nova"/>
              <a:cs typeface="Proxima Nova"/>
              <a:sym typeface="Proxima Nova"/>
            </a:endParaRPr>
          </a:p>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Proxima Nova"/>
                <a:ea typeface="Proxima Nova"/>
                <a:cs typeface="Proxima Nova"/>
                <a:sym typeface="Proxima Nova"/>
              </a:rPr>
              <a:t>Buffer</a:t>
            </a:r>
            <a:endParaRPr sz="1100" b="0" i="0" u="none" strike="noStrike" cap="none">
              <a:solidFill>
                <a:schemeClr val="lt1"/>
              </a:solidFill>
              <a:latin typeface="Proxima Nova"/>
              <a:ea typeface="Proxima Nova"/>
              <a:cs typeface="Proxima Nova"/>
              <a:sym typeface="Proxima Nova"/>
            </a:endParaRPr>
          </a:p>
        </p:txBody>
      </p:sp>
      <p:sp>
        <p:nvSpPr>
          <p:cNvPr id="3410" name="Google Shape;3410;p7"/>
          <p:cNvSpPr txBox="1"/>
          <p:nvPr/>
        </p:nvSpPr>
        <p:spPr>
          <a:xfrm>
            <a:off x="6569225" y="1929862"/>
            <a:ext cx="1423500" cy="308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100"/>
              <a:buFont typeface="Arial"/>
              <a:buNone/>
            </a:pPr>
            <a:r>
              <a:rPr lang="en" sz="1100" b="1" i="0" u="none" strike="noStrike" cap="none">
                <a:solidFill>
                  <a:schemeClr val="lt1"/>
                </a:solidFill>
                <a:latin typeface="Proxima Nova"/>
                <a:ea typeface="Proxima Nova"/>
                <a:cs typeface="Proxima Nova"/>
                <a:sym typeface="Proxima Nova"/>
              </a:rPr>
              <a:t>Spatial Analysis</a:t>
            </a:r>
            <a:endParaRPr sz="1100" b="1" i="0" u="none" strike="noStrike" cap="none">
              <a:solidFill>
                <a:schemeClr val="lt1"/>
              </a:solidFill>
              <a:latin typeface="Proxima Nova"/>
              <a:ea typeface="Proxima Nova"/>
              <a:cs typeface="Proxima Nova"/>
              <a:sym typeface="Proxima Nova"/>
            </a:endParaRPr>
          </a:p>
        </p:txBody>
      </p:sp>
      <p:sp>
        <p:nvSpPr>
          <p:cNvPr id="3411" name="Google Shape;3411;p7"/>
          <p:cNvSpPr/>
          <p:nvPr/>
        </p:nvSpPr>
        <p:spPr>
          <a:xfrm>
            <a:off x="6537425" y="2246812"/>
            <a:ext cx="1487100" cy="1874100"/>
          </a:xfrm>
          <a:prstGeom prst="bracketPair">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412" name="Google Shape;3412;p7"/>
          <p:cNvSpPr/>
          <p:nvPr/>
        </p:nvSpPr>
        <p:spPr>
          <a:xfrm rot="-8100000">
            <a:off x="6047486" y="3133184"/>
            <a:ext cx="311834" cy="31183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413" name="Google Shape;3413;p7"/>
          <p:cNvSpPr/>
          <p:nvPr/>
        </p:nvSpPr>
        <p:spPr>
          <a:xfrm rot="-8100000">
            <a:off x="7987899" y="3133184"/>
            <a:ext cx="311834" cy="31183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414" name="Google Shape;3414;p7"/>
          <p:cNvSpPr txBox="1"/>
          <p:nvPr/>
        </p:nvSpPr>
        <p:spPr>
          <a:xfrm rot="281587">
            <a:off x="8450291" y="2428483"/>
            <a:ext cx="505996" cy="151074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3600"/>
              <a:buFont typeface="Arial"/>
              <a:buNone/>
            </a:pPr>
            <a:r>
              <a:rPr lang="en" sz="3600" b="0" i="0" u="none" strike="noStrike" cap="none">
                <a:solidFill>
                  <a:schemeClr val="lt1"/>
                </a:solidFill>
                <a:latin typeface="Alfa Slab One"/>
                <a:ea typeface="Alfa Slab One"/>
                <a:cs typeface="Alfa Slab One"/>
                <a:sym typeface="Alfa Slab One"/>
              </a:rPr>
              <a:t>GO!</a:t>
            </a:r>
            <a:endParaRPr sz="3600" b="0" i="0" u="none" strike="noStrike" cap="none">
              <a:solidFill>
                <a:schemeClr val="lt1"/>
              </a:solidFill>
              <a:latin typeface="Alfa Slab One"/>
              <a:ea typeface="Alfa Slab One"/>
              <a:cs typeface="Alfa Slab One"/>
              <a:sym typeface="Alfa Slab One"/>
            </a:endParaRPr>
          </a:p>
        </p:txBody>
      </p:sp>
      <p:sp>
        <p:nvSpPr>
          <p:cNvPr id="3415" name="Google Shape;3415;p7"/>
          <p:cNvSpPr/>
          <p:nvPr/>
        </p:nvSpPr>
        <p:spPr>
          <a:xfrm>
            <a:off x="116625" y="4892812"/>
            <a:ext cx="2768100" cy="208800"/>
          </a:xfrm>
          <a:prstGeom prst="rect">
            <a:avLst/>
          </a:prstGeom>
          <a:solidFill>
            <a:srgbClr val="660000"/>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HTML Web Browser</a:t>
            </a:r>
            <a:endParaRPr sz="1400" b="0" i="0" u="none" strike="noStrike" cap="none">
              <a:solidFill>
                <a:schemeClr val="lt1"/>
              </a:solidFill>
              <a:latin typeface="Proxima Nova"/>
              <a:ea typeface="Proxima Nova"/>
              <a:cs typeface="Proxima Nova"/>
              <a:sym typeface="Proxima Nova"/>
            </a:endParaRPr>
          </a:p>
        </p:txBody>
      </p:sp>
      <p:sp>
        <p:nvSpPr>
          <p:cNvPr id="3416" name="Google Shape;3416;p7"/>
          <p:cNvSpPr/>
          <p:nvPr/>
        </p:nvSpPr>
        <p:spPr>
          <a:xfrm>
            <a:off x="2884725" y="4892812"/>
            <a:ext cx="6172200" cy="208800"/>
          </a:xfrm>
          <a:prstGeom prst="rect">
            <a:avLst/>
          </a:prstGeom>
          <a:solidFill>
            <a:srgbClr val="073763"/>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Proxima Nova"/>
                <a:ea typeface="Proxima Nova"/>
                <a:cs typeface="Proxima Nova"/>
                <a:sym typeface="Proxima Nova"/>
              </a:rPr>
              <a:t>.py or .ipynb</a:t>
            </a:r>
            <a:endParaRPr sz="1400" b="0" i="0" u="none" strike="noStrike" cap="none">
              <a:solidFill>
                <a:schemeClr val="lt1"/>
              </a:solidFill>
              <a:latin typeface="Proxima Nova"/>
              <a:ea typeface="Proxima Nova"/>
              <a:cs typeface="Proxima Nova"/>
              <a:sym typeface="Proxima Nova"/>
            </a:endParaRPr>
          </a:p>
        </p:txBody>
      </p:sp>
      <p:sp>
        <p:nvSpPr>
          <p:cNvPr id="3417" name="Google Shape;3417;p7"/>
          <p:cNvSpPr txBox="1"/>
          <p:nvPr/>
        </p:nvSpPr>
        <p:spPr>
          <a:xfrm>
            <a:off x="98750" y="4617662"/>
            <a:ext cx="2177100" cy="208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lt1"/>
                </a:solidFill>
                <a:latin typeface="Proxima Nova"/>
                <a:ea typeface="Proxima Nova"/>
                <a:cs typeface="Proxima Nova"/>
                <a:sym typeface="Proxima Nova"/>
              </a:rPr>
              <a:t>Environment Timeline:</a:t>
            </a:r>
            <a:endParaRPr sz="1100" b="0" i="0" u="none" strike="noStrike" cap="none">
              <a:solidFill>
                <a:schemeClr val="lt1"/>
              </a:solidFill>
              <a:latin typeface="Proxima Nova"/>
              <a:ea typeface="Proxima Nova"/>
              <a:cs typeface="Proxima Nova"/>
              <a:sym typeface="Proxima Nova"/>
            </a:endParaRPr>
          </a:p>
        </p:txBody>
      </p:sp>
      <p:sp>
        <p:nvSpPr>
          <p:cNvPr id="3418" name="Google Shape;3418;p7"/>
          <p:cNvSpPr/>
          <p:nvPr/>
        </p:nvSpPr>
        <p:spPr>
          <a:xfrm rot="-8100000">
            <a:off x="3363374" y="1950534"/>
            <a:ext cx="311834" cy="31183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Proxima Nova"/>
              <a:ea typeface="Proxima Nova"/>
              <a:cs typeface="Proxima Nova"/>
              <a:sym typeface="Proxima Nova"/>
            </a:endParaRPr>
          </a:p>
        </p:txBody>
      </p:sp>
      <p:sp>
        <p:nvSpPr>
          <p:cNvPr id="3419" name="Google Shape;3419;p7"/>
          <p:cNvSpPr txBox="1"/>
          <p:nvPr/>
        </p:nvSpPr>
        <p:spPr>
          <a:xfrm>
            <a:off x="1795825" y="2826224"/>
            <a:ext cx="1157100" cy="485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2000"/>
              <a:buFont typeface="Arial"/>
              <a:buNone/>
            </a:pPr>
            <a:r>
              <a:rPr lang="en" sz="2000" b="1" i="0" u="none" strike="noStrike" cap="none">
                <a:solidFill>
                  <a:srgbClr val="C82022"/>
                </a:solidFill>
                <a:latin typeface="Proxima Nova"/>
                <a:ea typeface="Proxima Nova"/>
                <a:cs typeface="Proxima Nova"/>
                <a:sym typeface="Proxima Nova"/>
              </a:rPr>
              <a:t>Listing Source</a:t>
            </a:r>
            <a:endParaRPr sz="2000" b="1" i="0" u="none" strike="noStrike" cap="none">
              <a:solidFill>
                <a:srgbClr val="C82022"/>
              </a:solidFill>
              <a:latin typeface="Proxima Nova"/>
              <a:ea typeface="Proxima Nova"/>
              <a:cs typeface="Proxima Nova"/>
              <a:sym typeface="Proxima Nova"/>
            </a:endParaRPr>
          </a:p>
        </p:txBody>
      </p:sp>
      <p:sp>
        <p:nvSpPr>
          <p:cNvPr id="3420" name="Google Shape;3420;p7"/>
          <p:cNvSpPr txBox="1"/>
          <p:nvPr/>
        </p:nvSpPr>
        <p:spPr>
          <a:xfrm>
            <a:off x="622200" y="975987"/>
            <a:ext cx="76125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0" i="0" u="none" strike="noStrike" cap="none">
                <a:solidFill>
                  <a:srgbClr val="F0335E"/>
                </a:solidFill>
                <a:latin typeface="Alfa Slab One"/>
                <a:ea typeface="Alfa Slab One"/>
                <a:cs typeface="Alfa Slab One"/>
                <a:sym typeface="Alfa Slab One"/>
              </a:rPr>
              <a:t>Housing attributes </a:t>
            </a:r>
            <a:r>
              <a:rPr lang="en" sz="1600" b="0" i="0" u="none" strike="noStrike" cap="none">
                <a:solidFill>
                  <a:schemeClr val="lt1"/>
                </a:solidFill>
                <a:latin typeface="Alfa Slab One"/>
                <a:ea typeface="Alfa Slab One"/>
                <a:cs typeface="Alfa Slab One"/>
                <a:sym typeface="Alfa Slab One"/>
              </a:rPr>
              <a:t>&amp; </a:t>
            </a:r>
            <a:r>
              <a:rPr lang="en" sz="1600" b="0" i="0" u="none" strike="noStrike" cap="none">
                <a:solidFill>
                  <a:srgbClr val="F0335E"/>
                </a:solidFill>
                <a:latin typeface="Alfa Slab One"/>
                <a:ea typeface="Alfa Slab One"/>
                <a:cs typeface="Alfa Slab One"/>
                <a:sym typeface="Alfa Slab One"/>
              </a:rPr>
              <a:t>Neighborhood attributes (Public Services)</a:t>
            </a:r>
            <a:endParaRPr sz="1600" b="0" i="0" u="none" strike="noStrike" cap="none">
              <a:solidFill>
                <a:schemeClr val="lt1"/>
              </a:solidFill>
              <a:latin typeface="Alfa Slab One"/>
              <a:ea typeface="Alfa Slab One"/>
              <a:cs typeface="Alfa Slab One"/>
              <a:sym typeface="Alfa Slab One"/>
            </a:endParaRPr>
          </a:p>
        </p:txBody>
      </p:sp>
      <p:sp>
        <p:nvSpPr>
          <p:cNvPr id="3421" name="Google Shape;3421;p7"/>
          <p:cNvSpPr txBox="1"/>
          <p:nvPr/>
        </p:nvSpPr>
        <p:spPr>
          <a:xfrm>
            <a:off x="564725" y="421450"/>
            <a:ext cx="76701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3000"/>
              <a:buFont typeface="Arial"/>
              <a:buNone/>
            </a:pPr>
            <a:r>
              <a:rPr lang="en" sz="3000" b="0" i="0" u="none" strike="noStrike" cap="none">
                <a:solidFill>
                  <a:schemeClr val="lt1"/>
                </a:solidFill>
                <a:latin typeface="Alfa Slab One"/>
                <a:ea typeface="Alfa Slab One"/>
                <a:cs typeface="Alfa Slab One"/>
                <a:sym typeface="Alfa Slab One"/>
              </a:rPr>
              <a:t>Data we downloaded</a:t>
            </a:r>
            <a:endParaRPr sz="1600" b="0" i="0" u="none" strike="noStrike" cap="none">
              <a:solidFill>
                <a:schemeClr val="lt1"/>
              </a:solidFill>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25"/>
        <p:cNvGrpSpPr/>
        <p:nvPr/>
      </p:nvGrpSpPr>
      <p:grpSpPr>
        <a:xfrm>
          <a:off x="0" y="0"/>
          <a:ext cx="0" cy="0"/>
          <a:chOff x="0" y="0"/>
          <a:chExt cx="0" cy="0"/>
        </a:xfrm>
      </p:grpSpPr>
      <p:sp>
        <p:nvSpPr>
          <p:cNvPr id="3426" name="Google Shape;3426;p8"/>
          <p:cNvSpPr txBox="1">
            <a:spLocks noGrp="1"/>
          </p:cNvSpPr>
          <p:nvPr>
            <p:ph type="ctrTitle" idx="4294967295"/>
          </p:nvPr>
        </p:nvSpPr>
        <p:spPr>
          <a:xfrm>
            <a:off x="590825" y="252550"/>
            <a:ext cx="4521900" cy="738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FFFFFF"/>
              </a:buClr>
              <a:buSzPts val="2400"/>
              <a:buFont typeface="Arial"/>
              <a:buNone/>
            </a:pPr>
            <a:r>
              <a:rPr lang="en" sz="3000" b="0" i="0" u="none" strike="noStrike" cap="none">
                <a:solidFill>
                  <a:schemeClr val="lt1"/>
                </a:solidFill>
                <a:latin typeface="Alfa Slab One"/>
                <a:ea typeface="Alfa Slab One"/>
                <a:cs typeface="Alfa Slab One"/>
                <a:sym typeface="Alfa Slab One"/>
              </a:rPr>
              <a:t>Eventually!</a:t>
            </a:r>
            <a:endParaRPr sz="3800" b="0" i="0" u="none" strike="noStrike" cap="none">
              <a:solidFill>
                <a:schemeClr val="lt1"/>
              </a:solidFill>
              <a:latin typeface="Alfa Slab One"/>
              <a:ea typeface="Alfa Slab One"/>
              <a:cs typeface="Alfa Slab One"/>
              <a:sym typeface="Alfa Slab One"/>
            </a:endParaRPr>
          </a:p>
        </p:txBody>
      </p:sp>
      <p:sp>
        <p:nvSpPr>
          <p:cNvPr id="3427" name="Google Shape;3427;p8"/>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428" name="Google Shape;3428;p8"/>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429" name="Google Shape;3429;p8"/>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430" name="Google Shape;3430;p8"/>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431" name="Google Shape;3431;p8"/>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432" name="Google Shape;3432;p8"/>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33" name="Google Shape;3433;p8"/>
          <p:cNvGrpSpPr/>
          <p:nvPr/>
        </p:nvGrpSpPr>
        <p:grpSpPr>
          <a:xfrm>
            <a:off x="550075" y="915738"/>
            <a:ext cx="8043848" cy="4021924"/>
            <a:chOff x="625800" y="900675"/>
            <a:chExt cx="8043848" cy="4021924"/>
          </a:xfrm>
        </p:grpSpPr>
        <p:pic>
          <p:nvPicPr>
            <p:cNvPr id="3434" name="Google Shape;3434;p8"/>
            <p:cNvPicPr preferRelativeResize="0"/>
            <p:nvPr/>
          </p:nvPicPr>
          <p:blipFill rotWithShape="1">
            <a:blip r:embed="rId3">
              <a:alphaModFix/>
            </a:blip>
            <a:srcRect/>
            <a:stretch/>
          </p:blipFill>
          <p:spPr>
            <a:xfrm>
              <a:off x="625800" y="900675"/>
              <a:ext cx="8043848" cy="4021924"/>
            </a:xfrm>
            <a:prstGeom prst="rect">
              <a:avLst/>
            </a:prstGeom>
            <a:noFill/>
            <a:ln>
              <a:noFill/>
            </a:ln>
          </p:spPr>
        </p:pic>
        <p:cxnSp>
          <p:nvCxnSpPr>
            <p:cNvPr id="3435" name="Google Shape;3435;p8"/>
            <p:cNvCxnSpPr/>
            <p:nvPr/>
          </p:nvCxnSpPr>
          <p:spPr>
            <a:xfrm flipH="1">
              <a:off x="2794325" y="2819475"/>
              <a:ext cx="316500" cy="316500"/>
            </a:xfrm>
            <a:prstGeom prst="straightConnector1">
              <a:avLst/>
            </a:prstGeom>
            <a:noFill/>
            <a:ln w="9525" cap="flat" cmpd="sng">
              <a:solidFill>
                <a:schemeClr val="dk1"/>
              </a:solidFill>
              <a:prstDash val="solid"/>
              <a:round/>
              <a:headEnd type="none" w="sm" len="sm"/>
              <a:tailEnd type="triangle" w="med" len="med"/>
            </a:ln>
          </p:spPr>
        </p:cxnSp>
        <p:sp>
          <p:nvSpPr>
            <p:cNvPr id="3436" name="Google Shape;3436;p8"/>
            <p:cNvSpPr txBox="1"/>
            <p:nvPr/>
          </p:nvSpPr>
          <p:spPr>
            <a:xfrm>
              <a:off x="3050425" y="2376400"/>
              <a:ext cx="910200" cy="507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chemeClr val="dk1"/>
                  </a:solidFill>
                  <a:latin typeface="Georgia"/>
                  <a:ea typeface="Georgia"/>
                  <a:cs typeface="Georgia"/>
                  <a:sym typeface="Georgia"/>
                </a:rPr>
                <a:t>Hyde Park, Chicago</a:t>
              </a:r>
              <a:endParaRPr sz="1100" b="0" i="0" u="none" strike="noStrike" cap="none">
                <a:solidFill>
                  <a:schemeClr val="dk1"/>
                </a:solidFill>
                <a:latin typeface="Georgia"/>
                <a:ea typeface="Georgia"/>
                <a:cs typeface="Georgia"/>
                <a:sym typeface="Georgia"/>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40"/>
        <p:cNvGrpSpPr/>
        <p:nvPr/>
      </p:nvGrpSpPr>
      <p:grpSpPr>
        <a:xfrm>
          <a:off x="0" y="0"/>
          <a:ext cx="0" cy="0"/>
          <a:chOff x="0" y="0"/>
          <a:chExt cx="0" cy="0"/>
        </a:xfrm>
      </p:grpSpPr>
      <p:sp>
        <p:nvSpPr>
          <p:cNvPr id="3441" name="Google Shape;3441;p9"/>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442" name="Google Shape;3442;p9"/>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443" name="Google Shape;3443;p9"/>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444" name="Google Shape;3444;p9"/>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445" name="Google Shape;3445;p9"/>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a:t>
            </a:r>
            <a:endParaRPr sz="1400" b="0" i="0" u="none" strike="noStrike" cap="none">
              <a:solidFill>
                <a:srgbClr val="000000"/>
              </a:solidFill>
              <a:latin typeface="Arial"/>
              <a:ea typeface="Arial"/>
              <a:cs typeface="Arial"/>
              <a:sym typeface="Arial"/>
            </a:endParaRPr>
          </a:p>
        </p:txBody>
      </p:sp>
      <p:sp>
        <p:nvSpPr>
          <p:cNvPr id="3446" name="Google Shape;3446;p9"/>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7" name="Google Shape;3447;p9"/>
          <p:cNvSpPr txBox="1"/>
          <p:nvPr/>
        </p:nvSpPr>
        <p:spPr>
          <a:xfrm>
            <a:off x="1855250" y="885850"/>
            <a:ext cx="16974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800"/>
              <a:buFont typeface="Arial"/>
              <a:buNone/>
            </a:pPr>
            <a:r>
              <a:rPr lang="en" sz="1800" b="0" i="0" u="none" strike="noStrike" cap="none">
                <a:solidFill>
                  <a:schemeClr val="lt1"/>
                </a:solidFill>
                <a:highlight>
                  <a:srgbClr val="F0335E"/>
                </a:highlight>
                <a:latin typeface="Alfa Slab One"/>
                <a:ea typeface="Alfa Slab One"/>
                <a:cs typeface="Alfa Slab One"/>
                <a:sym typeface="Alfa Slab One"/>
              </a:rPr>
              <a:t>City Level </a:t>
            </a:r>
            <a:endParaRPr sz="1800" b="0" i="0" u="none" strike="noStrike" cap="none">
              <a:solidFill>
                <a:srgbClr val="000000"/>
              </a:solidFill>
              <a:highlight>
                <a:srgbClr val="F0335E"/>
              </a:highlight>
              <a:latin typeface="Arial"/>
              <a:ea typeface="Arial"/>
              <a:cs typeface="Arial"/>
              <a:sym typeface="Arial"/>
            </a:endParaRPr>
          </a:p>
        </p:txBody>
      </p:sp>
      <p:sp>
        <p:nvSpPr>
          <p:cNvPr id="3448" name="Google Shape;3448;p9"/>
          <p:cNvSpPr txBox="1"/>
          <p:nvPr/>
        </p:nvSpPr>
        <p:spPr>
          <a:xfrm>
            <a:off x="5974125" y="885850"/>
            <a:ext cx="2352000" cy="4617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800"/>
              <a:buFont typeface="Arial"/>
              <a:buNone/>
            </a:pPr>
            <a:r>
              <a:rPr lang="en" sz="1800" b="0" i="0" u="none" strike="noStrike" cap="none">
                <a:solidFill>
                  <a:schemeClr val="lt1"/>
                </a:solidFill>
                <a:highlight>
                  <a:srgbClr val="F0335E"/>
                </a:highlight>
                <a:latin typeface="Alfa Slab One"/>
                <a:ea typeface="Alfa Slab One"/>
                <a:cs typeface="Alfa Slab One"/>
                <a:sym typeface="Alfa Slab One"/>
              </a:rPr>
              <a:t>Inter-City Level</a:t>
            </a:r>
            <a:endParaRPr sz="1800" b="0" i="0" u="none" strike="noStrike" cap="none">
              <a:solidFill>
                <a:srgbClr val="000000"/>
              </a:solidFill>
              <a:highlight>
                <a:srgbClr val="F0335E"/>
              </a:highlight>
              <a:latin typeface="Arial"/>
              <a:ea typeface="Arial"/>
              <a:cs typeface="Arial"/>
              <a:sym typeface="Arial"/>
            </a:endParaRPr>
          </a:p>
        </p:txBody>
      </p:sp>
      <p:sp>
        <p:nvSpPr>
          <p:cNvPr id="3449" name="Google Shape;3449;p9"/>
          <p:cNvSpPr txBox="1"/>
          <p:nvPr/>
        </p:nvSpPr>
        <p:spPr>
          <a:xfrm>
            <a:off x="2023238" y="1514738"/>
            <a:ext cx="13614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1" i="0" u="none" strike="noStrike" cap="none">
                <a:solidFill>
                  <a:schemeClr val="lt1"/>
                </a:solidFill>
                <a:latin typeface="Georgia"/>
                <a:ea typeface="Georgia"/>
                <a:cs typeface="Georgia"/>
                <a:sym typeface="Georgia"/>
              </a:rPr>
              <a:t>Chicago</a:t>
            </a:r>
            <a:endParaRPr sz="1600" b="1" i="0" u="none" strike="noStrike" cap="none">
              <a:solidFill>
                <a:schemeClr val="lt1"/>
              </a:solidFill>
              <a:latin typeface="Georgia"/>
              <a:ea typeface="Georgia"/>
              <a:cs typeface="Georgia"/>
              <a:sym typeface="Georgia"/>
            </a:endParaRPr>
          </a:p>
        </p:txBody>
      </p:sp>
      <p:sp>
        <p:nvSpPr>
          <p:cNvPr id="3450" name="Google Shape;3450;p9"/>
          <p:cNvSpPr txBox="1"/>
          <p:nvPr/>
        </p:nvSpPr>
        <p:spPr>
          <a:xfrm>
            <a:off x="1450313" y="3621688"/>
            <a:ext cx="25260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1" i="0" u="none" strike="noStrike" cap="none">
                <a:solidFill>
                  <a:schemeClr val="lt1"/>
                </a:solidFill>
                <a:latin typeface="Georgia"/>
                <a:ea typeface="Georgia"/>
                <a:cs typeface="Georgia"/>
                <a:sym typeface="Georgia"/>
              </a:rPr>
              <a:t>City of Los Angeles</a:t>
            </a:r>
            <a:endParaRPr sz="1600" b="1" i="0" u="none" strike="noStrike" cap="none">
              <a:solidFill>
                <a:schemeClr val="lt1"/>
              </a:solidFill>
              <a:latin typeface="Georgia"/>
              <a:ea typeface="Georgia"/>
              <a:cs typeface="Georgia"/>
              <a:sym typeface="Georgia"/>
            </a:endParaRPr>
          </a:p>
        </p:txBody>
      </p:sp>
      <p:sp>
        <p:nvSpPr>
          <p:cNvPr id="3451" name="Google Shape;3451;p9"/>
          <p:cNvSpPr txBox="1"/>
          <p:nvPr/>
        </p:nvSpPr>
        <p:spPr>
          <a:xfrm>
            <a:off x="462063" y="1842213"/>
            <a:ext cx="42165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1" i="0" u="none" strike="noStrike" cap="none">
                <a:solidFill>
                  <a:srgbClr val="F0335E"/>
                </a:solidFill>
                <a:latin typeface="Georgia"/>
                <a:ea typeface="Georgia"/>
                <a:cs typeface="Georgia"/>
                <a:sym typeface="Georgia"/>
              </a:rPr>
              <a:t>1281</a:t>
            </a:r>
            <a:r>
              <a:rPr lang="en" sz="1600" b="1" i="0" u="none" strike="noStrike" cap="none">
                <a:solidFill>
                  <a:schemeClr val="lt1"/>
                </a:solidFill>
                <a:latin typeface="Georgia"/>
                <a:ea typeface="Georgia"/>
                <a:cs typeface="Georgia"/>
                <a:sym typeface="Georgia"/>
              </a:rPr>
              <a:t> </a:t>
            </a:r>
            <a:r>
              <a:rPr lang="en" sz="1600" b="0" i="0" u="none" strike="noStrike" cap="none">
                <a:solidFill>
                  <a:schemeClr val="lt1"/>
                </a:solidFill>
                <a:latin typeface="Georgia"/>
                <a:ea typeface="Georgia"/>
                <a:cs typeface="Georgia"/>
                <a:sym typeface="Georgia"/>
              </a:rPr>
              <a:t>listed properties in </a:t>
            </a:r>
            <a:r>
              <a:rPr lang="en" sz="1600" b="1" i="0" u="none" strike="noStrike" cap="none">
                <a:solidFill>
                  <a:srgbClr val="F0335E"/>
                </a:solidFill>
                <a:latin typeface="Georgia"/>
                <a:ea typeface="Georgia"/>
                <a:cs typeface="Georgia"/>
                <a:sym typeface="Georgia"/>
              </a:rPr>
              <a:t>26</a:t>
            </a:r>
            <a:r>
              <a:rPr lang="en" sz="1600" b="0" i="0" u="none" strike="noStrike" cap="none">
                <a:solidFill>
                  <a:schemeClr val="lt1"/>
                </a:solidFill>
                <a:latin typeface="Georgia"/>
                <a:ea typeface="Georgia"/>
                <a:cs typeface="Georgia"/>
                <a:sym typeface="Georgia"/>
              </a:rPr>
              <a:t> neighborhoods</a:t>
            </a:r>
            <a:endParaRPr sz="1600" b="0" i="0" u="none" strike="noStrike" cap="none">
              <a:solidFill>
                <a:schemeClr val="lt1"/>
              </a:solidFill>
              <a:latin typeface="Georgia"/>
              <a:ea typeface="Georgia"/>
              <a:cs typeface="Georgia"/>
              <a:sym typeface="Georgia"/>
            </a:endParaRPr>
          </a:p>
        </p:txBody>
      </p:sp>
      <p:sp>
        <p:nvSpPr>
          <p:cNvPr id="3452" name="Google Shape;3452;p9"/>
          <p:cNvSpPr txBox="1"/>
          <p:nvPr/>
        </p:nvSpPr>
        <p:spPr>
          <a:xfrm>
            <a:off x="605063" y="3921363"/>
            <a:ext cx="42165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1" i="0" u="none" strike="noStrike" cap="none">
                <a:solidFill>
                  <a:srgbClr val="F0335E"/>
                </a:solidFill>
                <a:latin typeface="Georgia"/>
                <a:ea typeface="Georgia"/>
                <a:cs typeface="Georgia"/>
                <a:sym typeface="Georgia"/>
              </a:rPr>
              <a:t>317</a:t>
            </a:r>
            <a:r>
              <a:rPr lang="en" sz="1600" b="1" i="0" u="none" strike="noStrike" cap="none">
                <a:solidFill>
                  <a:schemeClr val="lt1"/>
                </a:solidFill>
                <a:latin typeface="Georgia"/>
                <a:ea typeface="Georgia"/>
                <a:cs typeface="Georgia"/>
                <a:sym typeface="Georgia"/>
              </a:rPr>
              <a:t> </a:t>
            </a:r>
            <a:r>
              <a:rPr lang="en" sz="1600" b="0" i="0" u="none" strike="noStrike" cap="none">
                <a:solidFill>
                  <a:schemeClr val="lt1"/>
                </a:solidFill>
                <a:latin typeface="Georgia"/>
                <a:ea typeface="Georgia"/>
                <a:cs typeface="Georgia"/>
                <a:sym typeface="Georgia"/>
              </a:rPr>
              <a:t>listed properties in </a:t>
            </a:r>
            <a:r>
              <a:rPr lang="en" sz="1600" b="1" i="0" u="none" strike="noStrike" cap="none">
                <a:solidFill>
                  <a:srgbClr val="F0335E"/>
                </a:solidFill>
                <a:latin typeface="Georgia"/>
                <a:ea typeface="Georgia"/>
                <a:cs typeface="Georgia"/>
                <a:sym typeface="Georgia"/>
              </a:rPr>
              <a:t>7</a:t>
            </a:r>
            <a:r>
              <a:rPr lang="en" sz="1600" b="0" i="0" u="none" strike="noStrike" cap="none">
                <a:solidFill>
                  <a:schemeClr val="lt1"/>
                </a:solidFill>
                <a:latin typeface="Georgia"/>
                <a:ea typeface="Georgia"/>
                <a:cs typeface="Georgia"/>
                <a:sym typeface="Georgia"/>
              </a:rPr>
              <a:t> neighborhoods</a:t>
            </a:r>
            <a:endParaRPr sz="1600" b="0" i="0" u="none" strike="noStrike" cap="none">
              <a:solidFill>
                <a:schemeClr val="lt1"/>
              </a:solidFill>
              <a:latin typeface="Georgia"/>
              <a:ea typeface="Georgia"/>
              <a:cs typeface="Georgia"/>
              <a:sym typeface="Georgia"/>
            </a:endParaRPr>
          </a:p>
        </p:txBody>
      </p:sp>
      <p:sp>
        <p:nvSpPr>
          <p:cNvPr id="3453" name="Google Shape;3453;p9"/>
          <p:cNvSpPr/>
          <p:nvPr/>
        </p:nvSpPr>
        <p:spPr>
          <a:xfrm>
            <a:off x="4888412" y="2652162"/>
            <a:ext cx="376800" cy="324900"/>
          </a:xfrm>
          <a:prstGeom prst="rightArrow">
            <a:avLst>
              <a:gd name="adj1" fmla="val 50000"/>
              <a:gd name="adj2" fmla="val 50000"/>
            </a:avLst>
          </a:prstGeom>
          <a:noFill/>
          <a:ln w="9525" cap="flat" cmpd="sng">
            <a:solidFill>
              <a:srgbClr val="FFFFFF"/>
            </a:solidFill>
            <a:prstDash val="solid"/>
            <a:round/>
            <a:headEnd type="none" w="sm" len="sm"/>
            <a:tailEnd type="none" w="sm" len="sm"/>
          </a:ln>
          <a:effectLst>
            <a:outerShdw blurRad="57150" dist="19050" dir="5400000" algn="bl" rotWithShape="0">
              <a:srgbClr val="000000">
                <a:alpha val="49803"/>
              </a:srgbClr>
            </a:outerShdw>
          </a:effectLst>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F0335E"/>
              </a:solidFill>
              <a:highlight>
                <a:srgbClr val="F0345E"/>
              </a:highlight>
              <a:latin typeface="Proxima Nova"/>
              <a:ea typeface="Proxima Nova"/>
              <a:cs typeface="Proxima Nova"/>
              <a:sym typeface="Proxima Nova"/>
            </a:endParaRPr>
          </a:p>
        </p:txBody>
      </p:sp>
      <p:sp>
        <p:nvSpPr>
          <p:cNvPr id="3454" name="Google Shape;3454;p9"/>
          <p:cNvSpPr txBox="1"/>
          <p:nvPr/>
        </p:nvSpPr>
        <p:spPr>
          <a:xfrm>
            <a:off x="5880220" y="2391300"/>
            <a:ext cx="2445900" cy="912600"/>
          </a:xfrm>
          <a:prstGeom prst="rect">
            <a:avLst/>
          </a:prstGeom>
          <a:noFill/>
          <a:ln>
            <a:noFill/>
          </a:ln>
        </p:spPr>
        <p:txBody>
          <a:bodyPr spcFirstLastPara="1" wrap="square" lIns="91425" tIns="91425" rIns="91425" bIns="91425" anchor="t" anchorCtr="0">
            <a:spAutoFit/>
          </a:bodyPr>
          <a:lstStyle/>
          <a:p>
            <a:pPr marL="0" marR="0" lvl="0" indent="0" algn="ctr" rtl="0">
              <a:lnSpc>
                <a:spcPct val="115000"/>
              </a:lnSpc>
              <a:spcBef>
                <a:spcPts val="0"/>
              </a:spcBef>
              <a:spcAft>
                <a:spcPts val="0"/>
              </a:spcAft>
              <a:buClr>
                <a:srgbClr val="000000"/>
              </a:buClr>
              <a:buSzPts val="2200"/>
              <a:buFont typeface="Arial"/>
              <a:buNone/>
            </a:pPr>
            <a:r>
              <a:rPr lang="en" sz="2200" b="1" i="0" u="none" strike="noStrike" cap="none">
                <a:solidFill>
                  <a:srgbClr val="F0335E"/>
                </a:solidFill>
                <a:latin typeface="Georgia"/>
                <a:ea typeface="Georgia"/>
                <a:cs typeface="Georgia"/>
                <a:sym typeface="Georgia"/>
              </a:rPr>
              <a:t>41</a:t>
            </a:r>
            <a:r>
              <a:rPr lang="en" sz="2200" b="0" i="0" u="none" strike="noStrike" cap="none">
                <a:solidFill>
                  <a:schemeClr val="lt1"/>
                </a:solidFill>
                <a:latin typeface="Georgia"/>
                <a:ea typeface="Georgia"/>
                <a:cs typeface="Georgia"/>
                <a:sym typeface="Georgia"/>
              </a:rPr>
              <a:t> neighborhoods </a:t>
            </a:r>
            <a:endParaRPr sz="2200" b="0" i="0" u="none" strike="noStrike" cap="none">
              <a:solidFill>
                <a:schemeClr val="lt1"/>
              </a:solidFill>
              <a:latin typeface="Georgia"/>
              <a:ea typeface="Georgia"/>
              <a:cs typeface="Georgia"/>
              <a:sym typeface="Georgia"/>
            </a:endParaRPr>
          </a:p>
          <a:p>
            <a:pPr marL="0" marR="0" lvl="0" indent="0" algn="ctr" rtl="0">
              <a:lnSpc>
                <a:spcPct val="115000"/>
              </a:lnSpc>
              <a:spcBef>
                <a:spcPts val="0"/>
              </a:spcBef>
              <a:spcAft>
                <a:spcPts val="0"/>
              </a:spcAft>
              <a:buClr>
                <a:srgbClr val="000000"/>
              </a:buClr>
              <a:buSzPts val="2200"/>
              <a:buFont typeface="Arial"/>
              <a:buNone/>
            </a:pPr>
            <a:r>
              <a:rPr lang="en" sz="2200" b="0" i="0" u="none" strike="noStrike" cap="none">
                <a:solidFill>
                  <a:schemeClr val="lt1"/>
                </a:solidFill>
                <a:latin typeface="Georgia"/>
                <a:ea typeface="Georgia"/>
                <a:cs typeface="Georgia"/>
                <a:sym typeface="Georgia"/>
              </a:rPr>
              <a:t>in </a:t>
            </a:r>
            <a:r>
              <a:rPr lang="en" sz="2200" b="1" i="0" u="none" strike="noStrike" cap="none">
                <a:solidFill>
                  <a:srgbClr val="F0335E"/>
                </a:solidFill>
                <a:latin typeface="Georgia"/>
                <a:ea typeface="Georgia"/>
                <a:cs typeface="Georgia"/>
                <a:sym typeface="Georgia"/>
              </a:rPr>
              <a:t>3</a:t>
            </a:r>
            <a:r>
              <a:rPr lang="en" sz="2200" b="0" i="0" u="none" strike="noStrike" cap="none">
                <a:solidFill>
                  <a:schemeClr val="lt1"/>
                </a:solidFill>
                <a:latin typeface="Georgia"/>
                <a:ea typeface="Georgia"/>
                <a:cs typeface="Georgia"/>
                <a:sym typeface="Georgia"/>
              </a:rPr>
              <a:t> cities</a:t>
            </a:r>
            <a:endParaRPr sz="2200" b="0" i="0" u="none" strike="noStrike" cap="none">
              <a:solidFill>
                <a:schemeClr val="lt1"/>
              </a:solidFill>
              <a:latin typeface="Georgia"/>
              <a:ea typeface="Georgia"/>
              <a:cs typeface="Georgia"/>
              <a:sym typeface="Georgia"/>
            </a:endParaRPr>
          </a:p>
        </p:txBody>
      </p:sp>
      <p:sp>
        <p:nvSpPr>
          <p:cNvPr id="3455" name="Google Shape;3455;p9"/>
          <p:cNvSpPr txBox="1"/>
          <p:nvPr/>
        </p:nvSpPr>
        <p:spPr>
          <a:xfrm>
            <a:off x="1725963" y="2558750"/>
            <a:ext cx="18411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1" i="0" u="none" strike="noStrike" cap="none">
                <a:solidFill>
                  <a:schemeClr val="lt1"/>
                </a:solidFill>
                <a:latin typeface="Georgia"/>
                <a:ea typeface="Georgia"/>
                <a:cs typeface="Georgia"/>
                <a:sym typeface="Georgia"/>
              </a:rPr>
              <a:t>New York City</a:t>
            </a:r>
            <a:endParaRPr sz="1600" b="1" i="0" u="none" strike="noStrike" cap="none">
              <a:solidFill>
                <a:schemeClr val="lt1"/>
              </a:solidFill>
              <a:latin typeface="Georgia"/>
              <a:ea typeface="Georgia"/>
              <a:cs typeface="Georgia"/>
              <a:sym typeface="Georgia"/>
            </a:endParaRPr>
          </a:p>
        </p:txBody>
      </p:sp>
      <p:sp>
        <p:nvSpPr>
          <p:cNvPr id="3456" name="Google Shape;3456;p9"/>
          <p:cNvSpPr txBox="1"/>
          <p:nvPr/>
        </p:nvSpPr>
        <p:spPr>
          <a:xfrm>
            <a:off x="671888" y="2945013"/>
            <a:ext cx="42165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0"/>
              </a:spcAft>
              <a:buClr>
                <a:srgbClr val="000000"/>
              </a:buClr>
              <a:buSzPts val="1600"/>
              <a:buFont typeface="Arial"/>
              <a:buNone/>
            </a:pPr>
            <a:r>
              <a:rPr lang="en" sz="1600" b="1" i="0" u="none" strike="noStrike" cap="none">
                <a:solidFill>
                  <a:srgbClr val="F0335E"/>
                </a:solidFill>
                <a:latin typeface="Georgia"/>
                <a:ea typeface="Georgia"/>
                <a:cs typeface="Georgia"/>
                <a:sym typeface="Georgia"/>
              </a:rPr>
              <a:t>519</a:t>
            </a:r>
            <a:r>
              <a:rPr lang="en" sz="1600" b="1" i="0" u="none" strike="noStrike" cap="none">
                <a:solidFill>
                  <a:schemeClr val="lt1"/>
                </a:solidFill>
                <a:latin typeface="Georgia"/>
                <a:ea typeface="Georgia"/>
                <a:cs typeface="Georgia"/>
                <a:sym typeface="Georgia"/>
              </a:rPr>
              <a:t> </a:t>
            </a:r>
            <a:r>
              <a:rPr lang="en" sz="1600" b="0" i="0" u="none" strike="noStrike" cap="none">
                <a:solidFill>
                  <a:schemeClr val="lt1"/>
                </a:solidFill>
                <a:latin typeface="Georgia"/>
                <a:ea typeface="Georgia"/>
                <a:cs typeface="Georgia"/>
                <a:sym typeface="Georgia"/>
              </a:rPr>
              <a:t>listed properties in </a:t>
            </a:r>
            <a:r>
              <a:rPr lang="en" sz="1600" b="1" i="0" u="none" strike="noStrike" cap="none">
                <a:solidFill>
                  <a:srgbClr val="F0335E"/>
                </a:solidFill>
                <a:latin typeface="Georgia"/>
                <a:ea typeface="Georgia"/>
                <a:cs typeface="Georgia"/>
                <a:sym typeface="Georgia"/>
              </a:rPr>
              <a:t>8</a:t>
            </a:r>
            <a:r>
              <a:rPr lang="en" sz="1600" b="0" i="0" u="none" strike="noStrike" cap="none">
                <a:solidFill>
                  <a:schemeClr val="lt1"/>
                </a:solidFill>
                <a:latin typeface="Georgia"/>
                <a:ea typeface="Georgia"/>
                <a:cs typeface="Georgia"/>
                <a:sym typeface="Georgia"/>
              </a:rPr>
              <a:t> neighborhoods</a:t>
            </a:r>
            <a:endParaRPr sz="1600" b="0" i="0" u="none" strike="noStrike" cap="none">
              <a:solidFill>
                <a:schemeClr val="lt1"/>
              </a:solidFill>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eme Park MK Campaign to Celebrate US National Roller Coaster Day by Slidesgo">
  <a:themeElements>
    <a:clrScheme name="Simple Light">
      <a:dk1>
        <a:srgbClr val="0B5394"/>
      </a:dk1>
      <a:lt1>
        <a:srgbClr val="6D9EEB"/>
      </a:lt1>
      <a:dk2>
        <a:srgbClr val="00C3B1"/>
      </a:dk2>
      <a:lt2>
        <a:srgbClr val="FBB929"/>
      </a:lt2>
      <a:accent1>
        <a:srgbClr val="F0345E"/>
      </a:accent1>
      <a:accent2>
        <a:srgbClr val="FFE8D4"/>
      </a:accent2>
      <a:accent3>
        <a:srgbClr val="7FABF0"/>
      </a:accent3>
      <a:accent4>
        <a:srgbClr val="FFFFFF"/>
      </a:accent4>
      <a:accent5>
        <a:srgbClr val="FFFFFF"/>
      </a:accent5>
      <a:accent6>
        <a:srgbClr val="FFFFFF"/>
      </a:accent6>
      <a:hlink>
        <a:srgbClr val="0B539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2273</Words>
  <Application>Microsoft Macintosh PowerPoint</Application>
  <PresentationFormat>On-screen Show (16:9)</PresentationFormat>
  <Paragraphs>353</Paragraphs>
  <Slides>21</Slides>
  <Notes>21</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21</vt:i4>
      </vt:variant>
    </vt:vector>
  </HeadingPairs>
  <TitlesOfParts>
    <vt:vector size="35" baseType="lpstr">
      <vt:lpstr>Georgia</vt:lpstr>
      <vt:lpstr>Nunito Light</vt:lpstr>
      <vt:lpstr>Roboto Mono</vt:lpstr>
      <vt:lpstr>Alfa Slab One</vt:lpstr>
      <vt:lpstr>Garamond</vt:lpstr>
      <vt:lpstr>Helvetica Neue</vt:lpstr>
      <vt:lpstr>Roboto Condensed Light</vt:lpstr>
      <vt:lpstr>Bebas Neue</vt:lpstr>
      <vt:lpstr>Proxima Nova</vt:lpstr>
      <vt:lpstr>PT Sans</vt:lpstr>
      <vt:lpstr>Anaheim</vt:lpstr>
      <vt:lpstr>Arial</vt:lpstr>
      <vt:lpstr>Slidesgo Final Pages</vt:lpstr>
      <vt:lpstr>Theme Park MK Campaign to Celebrate US National Roller Coaster Day by Slidesgo</vt:lpstr>
      <vt:lpstr>How the other half chooses to live:  Housing Prices Drivers in U.S. High-Poverty Neighborhoods</vt:lpstr>
      <vt:lpstr>Goal</vt:lpstr>
      <vt:lpstr>Research Question</vt:lpstr>
      <vt:lpstr>Relevance</vt:lpstr>
      <vt:lpstr>PowerPoint Presentation</vt:lpstr>
      <vt:lpstr>PowerPoint Presentation</vt:lpstr>
      <vt:lpstr>PowerPoint Presentation</vt:lpstr>
      <vt:lpstr>Eventually!</vt:lpstr>
      <vt:lpstr>PowerPoint Presentation</vt:lpstr>
      <vt:lpstr>PowerPoint Presentation</vt:lpstr>
      <vt:lpstr>PowerPoint Presentation</vt:lpstr>
      <vt:lpstr>PowerPoint Presentation</vt:lpstr>
      <vt:lpstr>PowerPoint Presentation</vt:lpstr>
      <vt:lpstr>PowerPoint Presentation</vt:lpstr>
      <vt:lpstr>Chicago: Housing Type(HT) - Single Family Residential</vt:lpstr>
      <vt:lpstr>NYC: Hospital Distance</vt:lpstr>
      <vt:lpstr>Los Angeles: Commercial Ambiance (Food &amp; Beverage)</vt:lpstr>
      <vt:lpstr>PowerPoint Presentation</vt:lpstr>
      <vt:lpstr>Lessons we learned with blood and tear Start early - Unexpected obstacles are everywhere. No compatible version of selenium - Dynamic scraping Terms of use causing ethical concerns of web scraping  Inconsistent naming of neighborhoods - Key-matching across tables Think twice on the research scope.  We underestimated the complexity of merging datasets from different sources. Find balance between a solid research design and the given timeframe to execute it. Do more context-based research on data of interest before diving in. Get familiar with a field’s research paradigm (in our case, the commonly used observation unit) before deciding on the unit for unfamiliar variables.</vt:lpstr>
      <vt:lpstr>Q &amp; 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the other half chooses to live:  Housing Prices Drivers in U.S. High-Poverty Neighborhoods</dc:title>
  <cp:lastModifiedBy>Xuewei Li</cp:lastModifiedBy>
  <cp:revision>1</cp:revision>
  <dcterms:modified xsi:type="dcterms:W3CDTF">2024-03-03T19:08:54Z</dcterms:modified>
</cp:coreProperties>
</file>